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741" r:id="rId1"/>
  </p:sldMasterIdLst>
  <p:notesMasterIdLst>
    <p:notesMasterId r:id="rId10"/>
  </p:notesMasterIdLst>
  <p:sldIdLst>
    <p:sldId id="256" r:id="rId2"/>
    <p:sldId id="265" r:id="rId3"/>
    <p:sldId id="266" r:id="rId4"/>
    <p:sldId id="269" r:id="rId5"/>
    <p:sldId id="270" r:id="rId6"/>
    <p:sldId id="272" r:id="rId7"/>
    <p:sldId id="271" r:id="rId8"/>
    <p:sldId id="27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0033"/>
    <a:srgbClr val="8000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32" autoAdjust="0"/>
    <p:restoredTop sz="94706" autoAdjust="0"/>
  </p:normalViewPr>
  <p:slideViewPr>
    <p:cSldViewPr>
      <p:cViewPr varScale="1">
        <p:scale>
          <a:sx n="150" d="100"/>
          <a:sy n="150" d="100"/>
        </p:scale>
        <p:origin x="-1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ABE33B-53F9-4708-B8EE-B1473BE84A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69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F0A3BE-EC12-4919-957A-05F0AB14333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99432-5219-4C66-986F-A92924E97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BE29-8800-4F03-90A3-B136D5B844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2E508-AF17-44B7-803F-0B5893790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ADFFF-3ADB-4AF6-A44E-3B41C220CA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CEE91-CF91-4D73-9ADA-CB179A41A4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A73F0-0008-4232-BC09-D37074255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E6BDF-7309-48D3-8ECE-572118DCBE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183F-73FE-4BF8-A07C-C480752E64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D142-2F81-4B16-94AA-1E85F5BA0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B7A8-9E4A-4D81-B2EC-D8BC9F7AA7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295F31A-42A7-4490-BAB8-59B3900876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fld id="{8D4B34CE-E60E-4A80-A0BC-AC0C17957C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Midterm Review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that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Monday March 11 in class</a:t>
            </a:r>
          </a:p>
          <a:p>
            <a:r>
              <a:rPr lang="en-US" dirty="0" smtClean="0"/>
              <a:t>Similar in style to</a:t>
            </a:r>
            <a:r>
              <a:rPr lang="en-US" dirty="0" smtClean="0"/>
              <a:t> example </a:t>
            </a:r>
            <a:r>
              <a:rPr lang="en-US" dirty="0" smtClean="0"/>
              <a:t>exam</a:t>
            </a:r>
            <a:endParaRPr lang="en-US" dirty="0" smtClean="0"/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coding on </a:t>
            </a:r>
            <a:r>
              <a:rPr lang="en-US" dirty="0" smtClean="0"/>
              <a:t>paper</a:t>
            </a:r>
          </a:p>
          <a:p>
            <a:pPr lvl="1"/>
            <a:r>
              <a:rPr lang="en-US" dirty="0" smtClean="0"/>
              <a:t>But lots of analyzing code</a:t>
            </a:r>
            <a:endParaRPr lang="en-US" dirty="0" smtClean="0"/>
          </a:p>
          <a:p>
            <a:r>
              <a:rPr lang="en-US" dirty="0" smtClean="0"/>
              <a:t>Closed</a:t>
            </a:r>
            <a:r>
              <a:rPr lang="en-US" dirty="0" smtClean="0"/>
              <a:t>-book, etc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100 minute exam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is everything up to and including Binary Search Trees</a:t>
            </a:r>
          </a:p>
          <a:p>
            <a:r>
              <a:rPr lang="en-US" dirty="0" smtClean="0"/>
              <a:t>Exam </a:t>
            </a:r>
            <a:r>
              <a:rPr lang="en-US" dirty="0" smtClean="0"/>
              <a:t>will cover almost all material in assignments and labs</a:t>
            </a:r>
          </a:p>
          <a:p>
            <a:pPr lvl="1"/>
            <a:r>
              <a:rPr lang="en-US" dirty="0" smtClean="0"/>
              <a:t>Except templates, operator overloads</a:t>
            </a:r>
          </a:p>
          <a:p>
            <a:r>
              <a:rPr lang="en-US" dirty="0" smtClean="0"/>
              <a:t>Exam will cover almost all material in lecture slides</a:t>
            </a:r>
          </a:p>
          <a:p>
            <a:pPr lvl="1"/>
            <a:r>
              <a:rPr lang="en-US" dirty="0" smtClean="0"/>
              <a:t>Details of exceptions to follow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cmpt225_2stack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 Data Types</a:t>
            </a:r>
          </a:p>
          <a:p>
            <a:r>
              <a:rPr lang="en-US" dirty="0" smtClean="0"/>
              <a:t>Data Structures</a:t>
            </a:r>
          </a:p>
          <a:p>
            <a:r>
              <a:rPr lang="en-US" dirty="0" smtClean="0"/>
              <a:t>Stacks</a:t>
            </a:r>
          </a:p>
          <a:p>
            <a:r>
              <a:rPr lang="en-US" dirty="0" smtClean="0"/>
              <a:t>Queues</a:t>
            </a:r>
          </a:p>
          <a:p>
            <a:pPr lvl="1"/>
            <a:r>
              <a:rPr lang="en-US" dirty="0" smtClean="0"/>
              <a:t>Array and Linked List implementations</a:t>
            </a:r>
          </a:p>
          <a:p>
            <a:r>
              <a:rPr lang="en-US" dirty="0" smtClean="0"/>
              <a:t>Dynamic (heap) versus Static (stack) memory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cmpt225objects, cmpt225_pointers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Object-oriented design principles</a:t>
            </a:r>
          </a:p>
          <a:p>
            <a:pPr lvl="1"/>
            <a:r>
              <a:rPr lang="en-US" sz="2400" dirty="0" smtClean="0"/>
              <a:t>Basics </a:t>
            </a:r>
            <a:r>
              <a:rPr lang="en-US" sz="2400" smtClean="0"/>
              <a:t>of classes</a:t>
            </a:r>
            <a:endParaRPr lang="en-US" sz="2400" dirty="0" smtClean="0"/>
          </a:p>
          <a:p>
            <a:r>
              <a:rPr lang="en-US" dirty="0" smtClean="0"/>
              <a:t>Pointers</a:t>
            </a:r>
          </a:p>
          <a:p>
            <a:r>
              <a:rPr lang="en-US" dirty="0" smtClean="0"/>
              <a:t>Memory management</a:t>
            </a:r>
          </a:p>
          <a:p>
            <a:pPr lvl="1"/>
            <a:r>
              <a:rPr lang="en-US" dirty="0" smtClean="0"/>
              <a:t>Dangling pointers</a:t>
            </a:r>
          </a:p>
          <a:p>
            <a:pPr lvl="1"/>
            <a:r>
              <a:rPr lang="en-US" dirty="0" smtClean="0"/>
              <a:t>Memory leaks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O-notation and Sorting cmpt225_4onotation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for analyzing time efficiency</a:t>
            </a:r>
          </a:p>
          <a:p>
            <a:pPr lvl="1"/>
            <a:r>
              <a:rPr lang="en-US" dirty="0" smtClean="0"/>
              <a:t>O-notation</a:t>
            </a:r>
          </a:p>
          <a:p>
            <a:pPr lvl="1"/>
            <a:r>
              <a:rPr lang="en-US" dirty="0" smtClean="0"/>
              <a:t>And others</a:t>
            </a:r>
          </a:p>
          <a:p>
            <a:r>
              <a:rPr lang="en-US" dirty="0" smtClean="0"/>
              <a:t>Best, worst, average case</a:t>
            </a:r>
          </a:p>
          <a:p>
            <a:r>
              <a:rPr lang="en-US" dirty="0" smtClean="0"/>
              <a:t>Sorting</a:t>
            </a:r>
          </a:p>
          <a:p>
            <a:pPr lvl="1"/>
            <a:r>
              <a:rPr lang="en-US" dirty="0" smtClean="0"/>
              <a:t>Insertion sort</a:t>
            </a:r>
          </a:p>
          <a:p>
            <a:pPr lvl="1"/>
            <a:r>
              <a:rPr lang="en-US" dirty="0" smtClean="0"/>
              <a:t>Selection sort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Recursion cmpt225recursive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recursively</a:t>
            </a:r>
          </a:p>
          <a:p>
            <a:r>
              <a:rPr lang="en-US" dirty="0" smtClean="0"/>
              <a:t>Formulating recursive solutions to problems</a:t>
            </a:r>
          </a:p>
          <a:p>
            <a:r>
              <a:rPr lang="en-US" dirty="0" smtClean="0"/>
              <a:t>Writing recursive functions</a:t>
            </a:r>
          </a:p>
          <a:p>
            <a:r>
              <a:rPr lang="en-US" dirty="0" smtClean="0"/>
              <a:t>Efficiency of recursive functions</a:t>
            </a:r>
            <a:endParaRPr lang="en-US" dirty="0" smtClean="0"/>
          </a:p>
          <a:p>
            <a:r>
              <a:rPr lang="en-US" dirty="0" smtClean="0"/>
              <a:t>More sorting</a:t>
            </a:r>
          </a:p>
          <a:p>
            <a:pPr lvl="1"/>
            <a:r>
              <a:rPr lang="en-US" dirty="0" err="1" smtClean="0"/>
              <a:t>MergeSort</a:t>
            </a:r>
            <a:endParaRPr lang="en-US" dirty="0" smtClean="0"/>
          </a:p>
          <a:p>
            <a:pPr lvl="1"/>
            <a:r>
              <a:rPr lang="en-US" dirty="0" err="1" smtClean="0"/>
              <a:t>Quicksort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 cmpt225trees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Trees, perfect trees, complete trees</a:t>
            </a:r>
          </a:p>
          <a:p>
            <a:r>
              <a:rPr lang="en-US" dirty="0" smtClean="0"/>
              <a:t>Tree traversals</a:t>
            </a:r>
          </a:p>
          <a:p>
            <a:pPr lvl="1"/>
            <a:r>
              <a:rPr lang="en-US" dirty="0" smtClean="0"/>
              <a:t>In-order, pre-order, post-order</a:t>
            </a:r>
          </a:p>
          <a:p>
            <a:r>
              <a:rPr lang="en-US" dirty="0" smtClean="0"/>
              <a:t>Binary search tree</a:t>
            </a:r>
          </a:p>
          <a:p>
            <a:pPr lvl="1"/>
            <a:r>
              <a:rPr lang="en-US" dirty="0" smtClean="0"/>
              <a:t>Insertion, deletion, search algorithms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1213</TotalTime>
  <Words>196</Words>
  <Application>Microsoft Macintosh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Midterm Review</vt:lpstr>
      <vt:lpstr>About that exam</vt:lpstr>
      <vt:lpstr>Exam Content</vt:lpstr>
      <vt:lpstr>cmpt225_2stack</vt:lpstr>
      <vt:lpstr>cmpt225objects, cmpt225_pointers</vt:lpstr>
      <vt:lpstr>O-notation and Sorting cmpt225_4onotation</vt:lpstr>
      <vt:lpstr>Recursion cmpt225recursive</vt:lpstr>
      <vt:lpstr>Trees cmpt225trees</vt:lpstr>
    </vt:vector>
  </TitlesOfParts>
  <Company>SFU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Edgar</dc:creator>
  <cp:lastModifiedBy>Greg Mori</cp:lastModifiedBy>
  <cp:revision>58</cp:revision>
  <dcterms:created xsi:type="dcterms:W3CDTF">2013-03-06T20:27:57Z</dcterms:created>
  <dcterms:modified xsi:type="dcterms:W3CDTF">2013-03-06T20:35:40Z</dcterms:modified>
</cp:coreProperties>
</file>