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2" r:id="rId28"/>
    <p:sldId id="284" r:id="rId29"/>
    <p:sldId id="280" r:id="rId30"/>
    <p:sldId id="286" r:id="rId31"/>
    <p:sldId id="287" r:id="rId32"/>
    <p:sldId id="288" r:id="rId33"/>
    <p:sldId id="289" r:id="rId34"/>
    <p:sldId id="295" r:id="rId35"/>
    <p:sldId id="290" r:id="rId36"/>
    <p:sldId id="291" r:id="rId37"/>
    <p:sldId id="293" r:id="rId38"/>
    <p:sldId id="294" r:id="rId39"/>
    <p:sldId id="297" r:id="rId40"/>
    <p:sldId id="298" r:id="rId41"/>
    <p:sldId id="299" r:id="rId42"/>
    <p:sldId id="300" r:id="rId43"/>
    <p:sldId id="281" r:id="rId44"/>
    <p:sldId id="28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EBC9-4799-A64B-8050-4AAE8BA4DF27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1670-A273-1441-A5B6-86CBB206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E7B1-E409-8849-84D5-7E62D9F25771}" type="datetimeFigureOut">
              <a:rPr lang="en-US" smtClean="0"/>
              <a:t>19-11-03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C655-1499-5B48-96B3-7E388122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2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" y="226804"/>
            <a:ext cx="8850322" cy="47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3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3" y="113418"/>
            <a:ext cx="8951779" cy="51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4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9 at 11.3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9" y="816496"/>
            <a:ext cx="8818322" cy="52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3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2" y="0"/>
            <a:ext cx="741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3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" y="0"/>
            <a:ext cx="8773690" cy="37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3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1" y="294845"/>
            <a:ext cx="8815894" cy="5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3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" y="0"/>
            <a:ext cx="725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0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38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93700"/>
            <a:ext cx="60452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3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1" y="80993"/>
            <a:ext cx="8344679" cy="65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3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4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9 at 11.1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" y="21896"/>
            <a:ext cx="9066098" cy="44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3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" y="152400"/>
            <a:ext cx="723356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6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9 at 11.4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6" y="0"/>
            <a:ext cx="6530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4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6" y="0"/>
            <a:ext cx="7324269" cy="4570224"/>
          </a:xfrm>
          <a:prstGeom prst="rect">
            <a:avLst/>
          </a:prstGeom>
        </p:spPr>
      </p:pic>
      <p:pic>
        <p:nvPicPr>
          <p:cNvPr id="3" name="Picture 2" descr="Screen Shot 2019-10-29 at 11.49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95" y="4711700"/>
            <a:ext cx="6032500" cy="214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246" y="3870263"/>
            <a:ext cx="7189828" cy="298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9 at 11.5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9" y="0"/>
            <a:ext cx="6893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5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5" y="372658"/>
            <a:ext cx="8711380" cy="23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31 at 11.5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05" y="37225"/>
            <a:ext cx="6531969" cy="68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30 at 12.1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3" y="2412"/>
            <a:ext cx="7709758" cy="6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30 at 12.17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7" y="0"/>
            <a:ext cx="696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30 at 12.18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1" y="228489"/>
            <a:ext cx="8095246" cy="65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31 at 11.5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" y="468665"/>
            <a:ext cx="8891910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9 at 11.1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" y="21896"/>
            <a:ext cx="9066098" cy="4444166"/>
          </a:xfrm>
          <a:prstGeom prst="rect">
            <a:avLst/>
          </a:prstGeom>
        </p:spPr>
      </p:pic>
      <p:pic>
        <p:nvPicPr>
          <p:cNvPr id="3" name="Picture 2" descr="Screen Shot 2019-10-29 at 11.1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" y="4670183"/>
            <a:ext cx="8991412" cy="20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30 at 12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30200"/>
            <a:ext cx="68199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11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8281" cy="49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9" y="453545"/>
            <a:ext cx="8523794" cy="58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14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8" y="49346"/>
            <a:ext cx="7333343" cy="68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3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1" y="0"/>
            <a:ext cx="698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16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533400"/>
            <a:ext cx="5740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16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533400"/>
            <a:ext cx="5740400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8119" y="1995604"/>
            <a:ext cx="13940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Constant time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56975" y="4762003"/>
            <a:ext cx="1701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Proportional to the 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120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1-01 at 12.2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6" y="21001"/>
            <a:ext cx="7086600" cy="668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6547" y="407716"/>
            <a:ext cx="20278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Proportional to the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38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2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8" y="7881"/>
            <a:ext cx="7496129" cy="66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3 at 9.0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0880"/>
          </a:xfrm>
          <a:prstGeom prst="rect">
            <a:avLst/>
          </a:prstGeom>
        </p:spPr>
      </p:pic>
      <p:pic>
        <p:nvPicPr>
          <p:cNvPr id="5" name="Picture 4" descr="Screen Shot 2019-11-03 at 9.0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880"/>
            <a:ext cx="3786499" cy="41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2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" y="212647"/>
            <a:ext cx="8907673" cy="37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3 at 9.0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0880"/>
          </a:xfrm>
          <a:prstGeom prst="rect">
            <a:avLst/>
          </a:prstGeom>
        </p:spPr>
      </p:pic>
      <p:pic>
        <p:nvPicPr>
          <p:cNvPr id="5" name="Picture 4" descr="Screen Shot 2019-11-03 at 9.0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70"/>
            <a:ext cx="3786499" cy="4177496"/>
          </a:xfrm>
          <a:prstGeom prst="rect">
            <a:avLst/>
          </a:prstGeom>
        </p:spPr>
      </p:pic>
      <p:pic>
        <p:nvPicPr>
          <p:cNvPr id="2" name="Picture 1" descr="Screen Shot 2019-11-03 at 9.04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21" y="2378116"/>
            <a:ext cx="5467179" cy="27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3 at 9.0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0880"/>
          </a:xfrm>
          <a:prstGeom prst="rect">
            <a:avLst/>
          </a:prstGeom>
        </p:spPr>
      </p:pic>
      <p:pic>
        <p:nvPicPr>
          <p:cNvPr id="5" name="Picture 4" descr="Screen Shot 2019-11-03 at 9.0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70"/>
            <a:ext cx="3786499" cy="4177496"/>
          </a:xfrm>
          <a:prstGeom prst="rect">
            <a:avLst/>
          </a:prstGeom>
        </p:spPr>
      </p:pic>
      <p:pic>
        <p:nvPicPr>
          <p:cNvPr id="2" name="Picture 1" descr="Screen Shot 2019-11-03 at 9.04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21" y="2378116"/>
            <a:ext cx="5467179" cy="2784973"/>
          </a:xfrm>
          <a:prstGeom prst="rect">
            <a:avLst/>
          </a:prstGeom>
        </p:spPr>
      </p:pic>
      <p:pic>
        <p:nvPicPr>
          <p:cNvPr id="3" name="Picture 2" descr="Screen Shot 2019-11-03 at 9.06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2" y="5196082"/>
            <a:ext cx="3260209" cy="16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2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8" y="7881"/>
            <a:ext cx="7496129" cy="6606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517" y="5707438"/>
            <a:ext cx="379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*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968966" y="6242059"/>
            <a:ext cx="39485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n ≤ 5 for n ≤ 2</a:t>
            </a:r>
            <a:r>
              <a:rPr lang="en-US" sz="2800" baseline="30000" dirty="0" smtClean="0"/>
              <a:t>65536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91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03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" y="-196536"/>
            <a:ext cx="8938750" cy="5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04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47" y="60216"/>
            <a:ext cx="6652931" cy="6797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7391" y="2660807"/>
            <a:ext cx="6290043" cy="21921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01" y="0"/>
            <a:ext cx="596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2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5" y="300673"/>
            <a:ext cx="8639464" cy="63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2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7" y="0"/>
            <a:ext cx="8039069" cy="67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9 at 11.27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4" y="0"/>
            <a:ext cx="8072569" cy="6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29 at 11.2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8" y="0"/>
            <a:ext cx="8695213" cy="66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67</Words>
  <Application>Microsoft Macintosh PowerPoint</Application>
  <PresentationFormat>On-screen Show (4:3)</PresentationFormat>
  <Paragraphs>50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Greedy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Algorithm</dc:title>
  <dc:creator>Binay Bhattacharya</dc:creator>
  <cp:lastModifiedBy>Binay Bhattacharya</cp:lastModifiedBy>
  <cp:revision>18</cp:revision>
  <dcterms:created xsi:type="dcterms:W3CDTF">2019-10-30T06:14:25Z</dcterms:created>
  <dcterms:modified xsi:type="dcterms:W3CDTF">2019-11-04T07:30:46Z</dcterms:modified>
</cp:coreProperties>
</file>