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16" r:id="rId49"/>
    <p:sldId id="304" r:id="rId50"/>
    <p:sldId id="305" r:id="rId51"/>
    <p:sldId id="312" r:id="rId52"/>
    <p:sldId id="313" r:id="rId53"/>
    <p:sldId id="306" r:id="rId54"/>
    <p:sldId id="307" r:id="rId55"/>
    <p:sldId id="308" r:id="rId56"/>
    <p:sldId id="309" r:id="rId57"/>
    <p:sldId id="310" r:id="rId58"/>
    <p:sldId id="314" r:id="rId59"/>
    <p:sldId id="315" r:id="rId60"/>
    <p:sldId id="317" r:id="rId61"/>
    <p:sldId id="318" r:id="rId62"/>
    <p:sldId id="319" r:id="rId63"/>
    <p:sldId id="320" r:id="rId64"/>
    <p:sldId id="321" r:id="rId65"/>
    <p:sldId id="322" r:id="rId66"/>
    <p:sldId id="323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8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0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4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6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1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5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6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5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F9E8-CDF4-C444-8F24-E6B3249F8610}" type="datetimeFigureOut">
              <a:rPr lang="en-US" smtClean="0"/>
              <a:t>19-10-06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10B6-173C-FC4A-8FEA-6044F90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6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Divide-and-conquer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8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4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1" y="926699"/>
            <a:ext cx="8471625" cy="47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4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41300"/>
            <a:ext cx="87376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5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4" y="305163"/>
            <a:ext cx="7987396" cy="17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3 at 7.5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4" y="420983"/>
            <a:ext cx="8556790" cy="37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7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5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740"/>
            <a:ext cx="8973932" cy="2243483"/>
          </a:xfrm>
          <a:prstGeom prst="rect">
            <a:avLst/>
          </a:prstGeom>
        </p:spPr>
      </p:pic>
      <p:pic>
        <p:nvPicPr>
          <p:cNvPr id="3" name="Picture 2" descr="Screen Shot 2019-09-23 at 7.5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2" y="2900223"/>
            <a:ext cx="7826680" cy="38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3 at 8.0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76300"/>
            <a:ext cx="84709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3 at 8.0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0" y="3447125"/>
            <a:ext cx="7054310" cy="3410875"/>
          </a:xfrm>
          <a:prstGeom prst="rect">
            <a:avLst/>
          </a:prstGeom>
        </p:spPr>
      </p:pic>
      <p:pic>
        <p:nvPicPr>
          <p:cNvPr id="4" name="Picture 3" descr="Screen Shot 2019-09-23 at 8.02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2" y="0"/>
            <a:ext cx="7861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8.0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194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6 at 11.2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9538"/>
            <a:ext cx="7037753" cy="68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8.0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6" y="223936"/>
            <a:ext cx="7841889" cy="21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23 at 7.40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9" y="816496"/>
            <a:ext cx="8728569" cy="51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7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8.0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7" y="223936"/>
            <a:ext cx="6915046" cy="1884764"/>
          </a:xfrm>
          <a:prstGeom prst="rect">
            <a:avLst/>
          </a:prstGeom>
        </p:spPr>
      </p:pic>
      <p:pic>
        <p:nvPicPr>
          <p:cNvPr id="4" name="Picture 3" descr="Screen Shot 2019-09-23 at 8.07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4" y="2245087"/>
            <a:ext cx="7247694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0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8.09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1" y="156699"/>
            <a:ext cx="6337300" cy="800100"/>
          </a:xfrm>
          <a:prstGeom prst="rect">
            <a:avLst/>
          </a:prstGeom>
        </p:spPr>
      </p:pic>
      <p:pic>
        <p:nvPicPr>
          <p:cNvPr id="3" name="Picture 2" descr="Screen Shot 2019-09-23 at 8.10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3" y="1571706"/>
            <a:ext cx="7661008" cy="46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8.11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5" y="291737"/>
            <a:ext cx="8675168" cy="47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8.13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2" y="550680"/>
            <a:ext cx="8147797" cy="23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4 at 10.4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2" y="460188"/>
            <a:ext cx="73406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4 at 10.4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2" y="460188"/>
            <a:ext cx="7340600" cy="3594100"/>
          </a:xfrm>
          <a:prstGeom prst="rect">
            <a:avLst/>
          </a:prstGeom>
        </p:spPr>
      </p:pic>
      <p:pic>
        <p:nvPicPr>
          <p:cNvPr id="2" name="Picture 1" descr="Screen Shot 2019-09-24 at 10.42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30" y="4246282"/>
            <a:ext cx="6807200" cy="1473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0698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4 at 10.4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2" y="460188"/>
            <a:ext cx="7340600" cy="3594100"/>
          </a:xfrm>
          <a:prstGeom prst="rect">
            <a:avLst/>
          </a:prstGeom>
        </p:spPr>
      </p:pic>
      <p:pic>
        <p:nvPicPr>
          <p:cNvPr id="4" name="Picture 3" descr="Screen Shot 2019-09-24 at 10.43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2" y="4065495"/>
            <a:ext cx="7023100" cy="2717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2150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0.4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500546"/>
            <a:ext cx="7200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5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0.5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1" y="331694"/>
            <a:ext cx="6143065" cy="42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5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0.5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1" y="331694"/>
            <a:ext cx="6143065" cy="4204672"/>
          </a:xfrm>
          <a:prstGeom prst="rect">
            <a:avLst/>
          </a:prstGeom>
        </p:spPr>
      </p:pic>
      <p:pic>
        <p:nvPicPr>
          <p:cNvPr id="3" name="Picture 2" descr="Screen Shot 2019-09-24 at 10.5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1" y="4820248"/>
            <a:ext cx="66929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4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4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44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0.5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1" y="331694"/>
            <a:ext cx="6143065" cy="4204672"/>
          </a:xfrm>
          <a:prstGeom prst="rect">
            <a:avLst/>
          </a:prstGeom>
        </p:spPr>
      </p:pic>
      <p:pic>
        <p:nvPicPr>
          <p:cNvPr id="4" name="Picture 3" descr="Screen Shot 2019-09-24 at 10.54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4759512"/>
            <a:ext cx="67945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6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0.5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1" y="62756"/>
            <a:ext cx="6143065" cy="4204672"/>
          </a:xfrm>
          <a:prstGeom prst="rect">
            <a:avLst/>
          </a:prstGeom>
        </p:spPr>
      </p:pic>
      <p:pic>
        <p:nvPicPr>
          <p:cNvPr id="3" name="Picture 2" descr="Screen Shot 2019-09-24 at 10.56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42133"/>
            <a:ext cx="7150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0.5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04587"/>
            <a:ext cx="6959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5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0.5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04587"/>
            <a:ext cx="6959600" cy="1625600"/>
          </a:xfrm>
          <a:prstGeom prst="rect">
            <a:avLst/>
          </a:prstGeom>
        </p:spPr>
      </p:pic>
      <p:pic>
        <p:nvPicPr>
          <p:cNvPr id="3" name="Picture 2" descr="Screen Shot 2019-09-24 at 11.0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031253"/>
            <a:ext cx="6642100" cy="1600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1259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0.5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04587"/>
            <a:ext cx="6959600" cy="1625600"/>
          </a:xfrm>
          <a:prstGeom prst="rect">
            <a:avLst/>
          </a:prstGeom>
        </p:spPr>
      </p:pic>
      <p:pic>
        <p:nvPicPr>
          <p:cNvPr id="3" name="Picture 2" descr="Screen Shot 2019-09-24 at 11.0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031253"/>
            <a:ext cx="6642100" cy="16002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9-09-26 at 11.34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934084"/>
            <a:ext cx="6643442" cy="21939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5516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1.0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4971"/>
            <a:ext cx="8077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5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1.0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4971"/>
            <a:ext cx="8077200" cy="3429000"/>
          </a:xfrm>
          <a:prstGeom prst="rect">
            <a:avLst/>
          </a:prstGeom>
        </p:spPr>
      </p:pic>
      <p:pic>
        <p:nvPicPr>
          <p:cNvPr id="3" name="Picture 2" descr="Screen Shot 2019-09-24 at 11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8" y="3570941"/>
            <a:ext cx="6616700" cy="207533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28241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4 at 11.1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7" y="889000"/>
            <a:ext cx="6972300" cy="1689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38947" y="2623700"/>
            <a:ext cx="6794500" cy="2011065"/>
            <a:chOff x="838947" y="3131688"/>
            <a:chExt cx="6794500" cy="2011065"/>
          </a:xfrm>
        </p:grpSpPr>
        <p:pic>
          <p:nvPicPr>
            <p:cNvPr id="6" name="Picture 5" descr="Screen Shot 2019-09-24 at 11.15.3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47" y="3593353"/>
              <a:ext cx="6794500" cy="154940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71070" y="3131688"/>
              <a:ext cx="63754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Recurrence relation we know how to solve.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 descr="Screen Shot 2019-09-26 at 11.43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0" y="4685562"/>
            <a:ext cx="7112000" cy="16637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6225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24 at 11.2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7" y="7475"/>
            <a:ext cx="7454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8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24 at 11.2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7" y="7475"/>
            <a:ext cx="7454900" cy="3048000"/>
          </a:xfrm>
          <a:prstGeom prst="rect">
            <a:avLst/>
          </a:prstGeom>
        </p:spPr>
      </p:pic>
      <p:pic>
        <p:nvPicPr>
          <p:cNvPr id="2" name="Picture 1" descr="Screen Shot 2019-09-24 at 11.2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0" y="3247465"/>
            <a:ext cx="706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2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5" y="1247425"/>
            <a:ext cx="8622797" cy="41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4 at 11.2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" y="1978442"/>
            <a:ext cx="7150100" cy="3606800"/>
          </a:xfrm>
          <a:prstGeom prst="rect">
            <a:avLst/>
          </a:prstGeom>
        </p:spPr>
      </p:pic>
      <p:pic>
        <p:nvPicPr>
          <p:cNvPr id="6" name="Picture 5" descr="Screen Shot 2019-09-24 at 11.2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2" y="492542"/>
            <a:ext cx="706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27 at 12.0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9" y="1104900"/>
            <a:ext cx="9018961" cy="52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8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7 at 12.0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0" y="541214"/>
            <a:ext cx="8156125" cy="54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4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7 at 12.0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" y="0"/>
            <a:ext cx="9064069" cy="5132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6153" y="2911234"/>
            <a:ext cx="34778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array x is empty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66153" y="3294466"/>
            <a:ext cx="34778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array y is empty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409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27 at 12.0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" y="0"/>
            <a:ext cx="9064069" cy="5132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6153" y="2911234"/>
            <a:ext cx="34778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array x is empty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66153" y="3294466"/>
            <a:ext cx="34778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array y is empty</a:t>
            </a:r>
            <a:endParaRPr lang="en-US" sz="2400" dirty="0"/>
          </a:p>
        </p:txBody>
      </p:sp>
      <p:pic>
        <p:nvPicPr>
          <p:cNvPr id="8" name="Picture 7" descr="Screen Shot 2019-09-27 at 12.17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132094"/>
            <a:ext cx="9144000" cy="147190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3306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7 at 12.1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62"/>
            <a:ext cx="9144000" cy="29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from the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2.1, 2.2, 2.3, 2.4, 2.5, 2.12, 2.14, 2.16, 2.17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5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9-10-07 at 9.1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76200"/>
            <a:ext cx="8509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9237" y="541166"/>
            <a:ext cx="8994763" cy="1552587"/>
            <a:chOff x="134683" y="3469848"/>
            <a:chExt cx="8994763" cy="1552587"/>
          </a:xfrm>
        </p:grpSpPr>
        <p:pic>
          <p:nvPicPr>
            <p:cNvPr id="5" name="Picture 4" descr="Screen Shot 2019-10-06 at 10.16.4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83" y="3469848"/>
              <a:ext cx="8994763" cy="11503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28589" y="4560770"/>
              <a:ext cx="942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pic>
        <p:nvPicPr>
          <p:cNvPr id="8" name="Picture 7" descr="Screen Shot 2019-10-06 at 10.22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73" y="2699527"/>
            <a:ext cx="48387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0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06 at 10.2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0"/>
            <a:ext cx="8696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44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5" y="1201275"/>
            <a:ext cx="8735131" cy="44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10-07 at 12.2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850900"/>
            <a:ext cx="82677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2619" y="4387581"/>
            <a:ext cx="12121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755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9-10-07 at 1.26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4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Partition the following with A[1] as the pivot</a:t>
            </a:r>
            <a:endParaRPr lang="en-US" dirty="0"/>
          </a:p>
        </p:txBody>
      </p:sp>
      <p:pic>
        <p:nvPicPr>
          <p:cNvPr id="4" name="Picture 3" descr="Screen Shot 2019-10-07 at 12.31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093546"/>
            <a:ext cx="8331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4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4439" y="4949404"/>
            <a:ext cx="12121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B</a:t>
            </a:r>
            <a:endParaRPr lang="en-US" sz="2800" dirty="0"/>
          </a:p>
        </p:txBody>
      </p:sp>
      <p:pic>
        <p:nvPicPr>
          <p:cNvPr id="5" name="Picture 4" descr="Screen Shot 2019-10-07 at 9.1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714500"/>
            <a:ext cx="81915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6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06 at 10.3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315"/>
            <a:ext cx="9144000" cy="4242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8619" y="4724051"/>
            <a:ext cx="12121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B</a:t>
            </a:r>
            <a:endParaRPr lang="en-US" sz="2800" dirty="0"/>
          </a:p>
        </p:txBody>
      </p:sp>
      <p:pic>
        <p:nvPicPr>
          <p:cNvPr id="2" name="Picture 1" descr="Screen Shot 2019-10-06 at 10.3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6915"/>
            <a:ext cx="9144000" cy="10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10-06 at 11.1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7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07 at 1.5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7900"/>
            <a:ext cx="82169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4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06 at 11.1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9144000" cy="40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5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07 at 12.5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863600"/>
            <a:ext cx="83947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07 at 12.52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98600"/>
            <a:ext cx="84455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7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4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30200"/>
            <a:ext cx="82804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07 at 1.2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7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07 at 1.36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38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6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07 at 1.3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5" y="462388"/>
            <a:ext cx="8128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0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07 at 1.44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40" y="102435"/>
            <a:ext cx="5969000" cy="2413000"/>
          </a:xfrm>
          <a:prstGeom prst="rect">
            <a:avLst/>
          </a:prstGeom>
        </p:spPr>
      </p:pic>
      <p:pic>
        <p:nvPicPr>
          <p:cNvPr id="4" name="Picture 3" descr="Screen Shot 2019-10-07 at 1.43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515435"/>
            <a:ext cx="77343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1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07 at 1.4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54000"/>
            <a:ext cx="85852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07 at 2.02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31800"/>
            <a:ext cx="81661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8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07 at 2.1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8100"/>
            <a:ext cx="83439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6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46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1" y="1638300"/>
            <a:ext cx="8830932" cy="38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4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19100"/>
            <a:ext cx="8890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3 at 7.46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" y="995341"/>
            <a:ext cx="8536823" cy="24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73</Words>
  <Application>Microsoft Macintosh PowerPoint</Application>
  <PresentationFormat>On-screen Show (4:3)</PresentationFormat>
  <Paragraphs>13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Divide-and-conquer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from the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Partition the following with A[1] as the pivot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Divide-and-conquer</dc:title>
  <dc:creator>Binay Bhattacharya</dc:creator>
  <cp:lastModifiedBy>Binay Bhattacharya</cp:lastModifiedBy>
  <cp:revision>27</cp:revision>
  <dcterms:created xsi:type="dcterms:W3CDTF">2019-09-23T14:39:17Z</dcterms:created>
  <dcterms:modified xsi:type="dcterms:W3CDTF">2019-10-07T16:15:03Z</dcterms:modified>
</cp:coreProperties>
</file>