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3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A55F-B8EB-034F-BB93-1C1D51BD3F80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6F22-50A5-8142-869F-D0BA654A4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1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A55F-B8EB-034F-BB93-1C1D51BD3F80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6F22-50A5-8142-869F-D0BA654A4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64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A55F-B8EB-034F-BB93-1C1D51BD3F80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6F22-50A5-8142-869F-D0BA654A4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233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A55F-B8EB-034F-BB93-1C1D51BD3F80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6F22-50A5-8142-869F-D0BA654A4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7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A55F-B8EB-034F-BB93-1C1D51BD3F80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6F22-50A5-8142-869F-D0BA654A4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24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A55F-B8EB-034F-BB93-1C1D51BD3F80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6F22-50A5-8142-869F-D0BA654A4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71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A55F-B8EB-034F-BB93-1C1D51BD3F80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6F22-50A5-8142-869F-D0BA654A4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96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A55F-B8EB-034F-BB93-1C1D51BD3F80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6F22-50A5-8142-869F-D0BA654A4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433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A55F-B8EB-034F-BB93-1C1D51BD3F80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6F22-50A5-8142-869F-D0BA654A4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27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A55F-B8EB-034F-BB93-1C1D51BD3F80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6F22-50A5-8142-869F-D0BA654A4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60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A55F-B8EB-034F-BB93-1C1D51BD3F80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6F22-50A5-8142-869F-D0BA654A4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8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6A55F-B8EB-034F-BB93-1C1D51BD3F80}" type="datetimeFigureOut">
              <a:rPr lang="en-US" smtClean="0"/>
              <a:t>2015-04-12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D6F22-50A5-8142-869F-D0BA654A4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563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sfu.ca/~binay/2015/macm101/sampleExa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Final </a:t>
            </a:r>
            <a:r>
              <a:rPr lang="en-US" smtClean="0"/>
              <a:t>Exam Info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03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5-04-12 at 11.35.5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51" y="1721556"/>
            <a:ext cx="8324849" cy="32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987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5-04-12 at 11.36.5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56" y="0"/>
            <a:ext cx="80856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156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of the final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3-hour exam</a:t>
            </a:r>
          </a:p>
          <a:p>
            <a:r>
              <a:rPr lang="en-US" dirty="0" smtClean="0"/>
              <a:t>closed-book</a:t>
            </a:r>
          </a:p>
          <a:p>
            <a:r>
              <a:rPr lang="en-US" dirty="0" smtClean="0"/>
              <a:t>no aides</a:t>
            </a:r>
          </a:p>
          <a:p>
            <a:r>
              <a:rPr lang="en-US" dirty="0" smtClean="0"/>
              <a:t>one page formulae sheet  of size 8.5 x 11</a:t>
            </a:r>
          </a:p>
          <a:p>
            <a:r>
              <a:rPr lang="en-US" dirty="0" smtClean="0"/>
              <a:t>both-sided acceptable</a:t>
            </a:r>
          </a:p>
          <a:p>
            <a:r>
              <a:rPr lang="en-US" dirty="0" smtClean="0"/>
              <a:t>Practice final exam: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>
                <a:solidFill>
                  <a:srgbClr val="0000FF"/>
                </a:solidFill>
                <a:hlinkClick r:id="rId2"/>
              </a:rPr>
              <a:t>www.cs.sfu.ca/~binay/2015/macm101/sampleExam</a:t>
            </a:r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sz="2800" dirty="0" smtClean="0"/>
              <a:t>Sample test questions (by the author of the text)</a:t>
            </a:r>
          </a:p>
          <a:p>
            <a:pPr marL="0" indent="0">
              <a:buNone/>
            </a:pPr>
            <a:r>
              <a:rPr lang="en-US" sz="2800" dirty="0" smtClean="0"/>
              <a:t>    </a:t>
            </a:r>
            <a:r>
              <a:rPr lang="en-US" sz="2400" dirty="0" err="1" smtClean="0">
                <a:solidFill>
                  <a:srgbClr val="0000FF"/>
                </a:solidFill>
              </a:rPr>
              <a:t>www.people.vcu.edu</a:t>
            </a:r>
            <a:r>
              <a:rPr lang="en-US" sz="2400" dirty="0" smtClean="0">
                <a:solidFill>
                  <a:srgbClr val="0000FF"/>
                </a:solidFill>
              </a:rPr>
              <a:t>/~</a:t>
            </a:r>
            <a:r>
              <a:rPr lang="en-US" sz="2400" dirty="0" err="1" smtClean="0">
                <a:solidFill>
                  <a:srgbClr val="0000FF"/>
                </a:solidFill>
              </a:rPr>
              <a:t>rhammack</a:t>
            </a:r>
            <a:r>
              <a:rPr lang="en-US" sz="2400" dirty="0" smtClean="0">
                <a:solidFill>
                  <a:srgbClr val="0000FF"/>
                </a:solidFill>
              </a:rPr>
              <a:t>/math300/tests/</a:t>
            </a:r>
            <a:r>
              <a:rPr lang="en-US" sz="2400" dirty="0" err="1" smtClean="0">
                <a:solidFill>
                  <a:srgbClr val="0000FF"/>
                </a:solidFill>
              </a:rPr>
              <a:t>index.html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537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Topics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78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5-04-12 at 11.28.2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78" y="32431"/>
            <a:ext cx="8508999" cy="6825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725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5-04-12 at 11.30.4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56" y="0"/>
            <a:ext cx="82691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23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5-04-12 at 11.31.3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506" y="310444"/>
            <a:ext cx="9052635" cy="613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067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5-04-12 at 11.32.4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575" y="1227667"/>
            <a:ext cx="7643647" cy="4429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568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5-04-12 at 11.33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56" y="1665111"/>
            <a:ext cx="8694648" cy="337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408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5-04-12 at 11.34.4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596900"/>
            <a:ext cx="8013700" cy="566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932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35</Words>
  <Application>Microsoft Macintosh PowerPoint</Application>
  <PresentationFormat>On-screen Show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Final Exam Info</vt:lpstr>
      <vt:lpstr>Details of the final exam</vt:lpstr>
      <vt:lpstr>Topics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SFU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Exam</dc:title>
  <dc:creator>Binay Bhattacharya</dc:creator>
  <cp:lastModifiedBy>Binay Bhattacharya</cp:lastModifiedBy>
  <cp:revision>3</cp:revision>
  <dcterms:created xsi:type="dcterms:W3CDTF">2015-04-13T06:27:48Z</dcterms:created>
  <dcterms:modified xsi:type="dcterms:W3CDTF">2015-04-13T07:07:20Z</dcterms:modified>
</cp:coreProperties>
</file>