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6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5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5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0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1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1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4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4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C477-1CA5-8C4A-9A23-593B8958C7FE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2839B-308E-E04A-84BF-5D1BA1D7E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Cardinality of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9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Showing that f: </a:t>
            </a:r>
            <a:r>
              <a:rPr lang="en-US" sz="3600" b="1" dirty="0" smtClean="0">
                <a:solidFill>
                  <a:srgbClr val="0000FF"/>
                </a:solidFill>
              </a:rPr>
              <a:t>N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R(0,1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is not onto.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1173" cy="5257800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400" dirty="0" smtClean="0"/>
              <a:t>The number circles in the diagonal is some real number r, since it is an infinite decimal expansion.</a:t>
            </a:r>
          </a:p>
          <a:p>
            <a:r>
              <a:rPr lang="en-US" sz="2400" dirty="0" smtClean="0"/>
              <a:t>Consider a real number s obtained by modifying every digit of r, say by replacing each digit d with d+5 mod 10.</a:t>
            </a:r>
          </a:p>
          <a:p>
            <a:r>
              <a:rPr lang="en-US" sz="2600" dirty="0" smtClean="0"/>
              <a:t>We claim that  s does not occur in our infinite list of real numbers. This is due to the fact that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 digit of s is different from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digit of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number from the list.</a:t>
            </a:r>
          </a:p>
          <a:p>
            <a:r>
              <a:rPr lang="en-US" sz="2600" dirty="0" smtClean="0"/>
              <a:t>Therefore, s is not in range(f).</a:t>
            </a:r>
          </a:p>
          <a:p>
            <a:r>
              <a:rPr lang="en-US" sz="2600" dirty="0" smtClean="0"/>
              <a:t>Therefore, f is not onto. Hence R is not countable. </a:t>
            </a:r>
          </a:p>
          <a:p>
            <a:endParaRPr lang="en-US" sz="2600" dirty="0" smtClean="0"/>
          </a:p>
        </p:txBody>
      </p:sp>
      <p:pic>
        <p:nvPicPr>
          <p:cNvPr id="4" name="Picture 3" descr="Screen Shot 2015-04-10 at 12.53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673" y="1384855"/>
            <a:ext cx="3163380" cy="16731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8691" y="1381029"/>
            <a:ext cx="361832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3178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Showing that f: </a:t>
            </a:r>
            <a:r>
              <a:rPr lang="en-US" sz="3600" b="1" dirty="0" smtClean="0">
                <a:solidFill>
                  <a:srgbClr val="0000FF"/>
                </a:solidFill>
              </a:rPr>
              <a:t>N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R(0,1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is not onto.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1173" cy="5257800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400" dirty="0" smtClean="0"/>
              <a:t>The number circles in the diagonal is some real number r, since it is an infinite decimal expansion.</a:t>
            </a:r>
          </a:p>
          <a:p>
            <a:r>
              <a:rPr lang="en-US" sz="2400" dirty="0" smtClean="0"/>
              <a:t>Consider a real number s obtained by modifying every digit of r, say by replacing each digit d with d+5 mod 10.</a:t>
            </a:r>
          </a:p>
          <a:p>
            <a:r>
              <a:rPr lang="en-US" sz="2600" dirty="0" smtClean="0"/>
              <a:t>We claim that  s does not occur in our infinite list of real numbers. This is due to the fact that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 digit of s is different from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digit of the n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number from the list.</a:t>
            </a:r>
          </a:p>
          <a:p>
            <a:r>
              <a:rPr lang="en-US" sz="2600" dirty="0" smtClean="0"/>
              <a:t>Therefore, s is not in range(f).</a:t>
            </a:r>
          </a:p>
          <a:p>
            <a:r>
              <a:rPr lang="en-US" sz="2600" dirty="0" smtClean="0"/>
              <a:t>Therefore, f is not onto. Hence R is not countable. </a:t>
            </a:r>
          </a:p>
          <a:p>
            <a:endParaRPr lang="en-US" sz="2600" dirty="0" smtClean="0"/>
          </a:p>
        </p:txBody>
      </p:sp>
      <p:pic>
        <p:nvPicPr>
          <p:cNvPr id="4" name="Picture 3" descr="Screen Shot 2015-04-10 at 12.53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673" y="1384855"/>
            <a:ext cx="3163380" cy="16731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8691" y="1381029"/>
            <a:ext cx="361832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601559" y="1600200"/>
            <a:ext cx="247378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Cantor’s </a:t>
            </a:r>
            <a:r>
              <a:rPr lang="en-US" sz="2800" dirty="0" err="1"/>
              <a:t>Diagonalization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80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|(0, 1)| = |(1, ∞)|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Let f: (0,1)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dirty="0"/>
              <a:t>(1, ∞</a:t>
            </a:r>
            <a:r>
              <a:rPr lang="en-US" dirty="0" smtClean="0"/>
              <a:t>) be defined by f(x) = 1/x.</a:t>
            </a:r>
          </a:p>
          <a:p>
            <a:pPr lvl="1"/>
            <a:r>
              <a:rPr lang="en-US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(x) = 1/x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7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Any subset of a countable set is countable.</a:t>
            </a:r>
          </a:p>
          <a:p>
            <a:r>
              <a:rPr lang="en-US" sz="2800" dirty="0" smtClean="0"/>
              <a:t>If A and B are countable, A </a:t>
            </a:r>
            <a:r>
              <a:rPr lang="en-US" sz="2800" dirty="0"/>
              <a:t>∪ </a:t>
            </a:r>
            <a:r>
              <a:rPr lang="en-US" sz="2800" dirty="0" smtClean="0"/>
              <a:t>B is a countable set.</a:t>
            </a:r>
          </a:p>
          <a:p>
            <a:pPr lvl="1"/>
            <a:r>
              <a:rPr lang="en-US" sz="2400" dirty="0" smtClean="0"/>
              <a:t>list the elements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</a:p>
          <a:p>
            <a:r>
              <a:rPr lang="en-US" sz="2800" dirty="0"/>
              <a:t>Let X be an uncountable set. </a:t>
            </a:r>
            <a:r>
              <a:rPr lang="en-US" sz="2800" dirty="0"/>
              <a:t>I</a:t>
            </a:r>
            <a:r>
              <a:rPr lang="en-US" sz="2800" dirty="0" smtClean="0"/>
              <a:t>f </a:t>
            </a:r>
            <a:r>
              <a:rPr lang="en-US" sz="2800" dirty="0"/>
              <a:t>there is a </a:t>
            </a:r>
            <a:r>
              <a:rPr lang="en-US" sz="2800" dirty="0" err="1" smtClean="0"/>
              <a:t>bijective</a:t>
            </a:r>
            <a:r>
              <a:rPr lang="en-US" sz="2800" dirty="0" smtClean="0"/>
              <a:t>  function </a:t>
            </a:r>
            <a:r>
              <a:rPr lang="en-US" sz="2800" dirty="0"/>
              <a:t>f : A → X, then A is uncountable.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176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Sets with equal cardinalities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Definition</a:t>
            </a:r>
            <a:r>
              <a:rPr lang="en-US" sz="2800" dirty="0" smtClean="0"/>
              <a:t>: Two sets A and B have the </a:t>
            </a:r>
            <a:r>
              <a:rPr lang="en-US" sz="2800" b="1" dirty="0" smtClean="0"/>
              <a:t>same cardinality</a:t>
            </a:r>
            <a:r>
              <a:rPr lang="en-US" sz="2800" dirty="0" smtClean="0"/>
              <a:t>, written |A| = |B|, if there exists a </a:t>
            </a:r>
            <a:r>
              <a:rPr lang="en-US" sz="2800" dirty="0" err="1" smtClean="0"/>
              <a:t>bijective</a:t>
            </a:r>
            <a:r>
              <a:rPr lang="en-US" sz="2800" dirty="0" smtClean="0"/>
              <a:t> function f: A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B. If no such </a:t>
            </a:r>
            <a:r>
              <a:rPr lang="en-US" sz="28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bijective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function exists, then the sets have </a:t>
            </a:r>
            <a:r>
              <a:rPr lang="en-US" sz="2800" b="1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unequal </a:t>
            </a:r>
            <a:r>
              <a:rPr lang="en-US" sz="2800" b="1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cadinalities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i.e. |A| ≠ |B|.</a:t>
            </a:r>
            <a:endParaRPr lang="en-US" sz="2800" dirty="0"/>
          </a:p>
        </p:txBody>
      </p:sp>
      <p:pic>
        <p:nvPicPr>
          <p:cNvPr id="4" name="Picture 3" descr="Screen Shot 2015-04-09 at 11.19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961" y="4178864"/>
            <a:ext cx="27305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0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Finite set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A and B are finite, and |A| = |B|, it is easy to design a </a:t>
            </a:r>
            <a:r>
              <a:rPr lang="en-US" sz="2800" dirty="0" err="1" smtClean="0"/>
              <a:t>bijective</a:t>
            </a:r>
            <a:r>
              <a:rPr lang="en-US" sz="2800" dirty="0" smtClean="0"/>
              <a:t> function f: A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B.</a:t>
            </a: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Let A = {a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a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….,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k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 and B = {b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k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}.</a:t>
            </a: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Define f = {(a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), (a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,b</a:t>
            </a:r>
            <a:r>
              <a:rPr lang="en-US" sz="2400" baseline="-25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), …, (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k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k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)}.</a:t>
            </a: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f is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bijective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9992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Infinite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Are there more natural numbers N than there are integers Z?</a:t>
            </a:r>
          </a:p>
          <a:p>
            <a:r>
              <a:rPr lang="en-US" sz="2800" dirty="0" smtClean="0"/>
              <a:t>Let f: N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Z be a function defined by </a:t>
            </a:r>
          </a:p>
          <a:p>
            <a:endParaRPr lang="en-US" sz="24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None/>
            </a:pPr>
            <a:endParaRPr lang="en-US" sz="24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24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Now f is one to one and onto. (Why? Exercise)</a:t>
            </a:r>
          </a:p>
          <a:p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Some values of the function.</a:t>
            </a:r>
          </a:p>
          <a:p>
            <a:endParaRPr lang="en-US" sz="24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24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Therefore,  |N| = |Z|.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6" name="Picture 5" descr="Screen Shot 2015-04-09 at 11.5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568" y="3062265"/>
            <a:ext cx="4465210" cy="1348729"/>
          </a:xfrm>
          <a:prstGeom prst="rect">
            <a:avLst/>
          </a:prstGeom>
        </p:spPr>
      </p:pic>
      <p:pic>
        <p:nvPicPr>
          <p:cNvPr id="7" name="Picture 6" descr="Screen Shot 2015-04-09 at 11.52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249863"/>
            <a:ext cx="8682037" cy="99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37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Does |N| = |Q|?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2143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Note that</a:t>
            </a:r>
          </a:p>
          <a:p>
            <a:r>
              <a:rPr lang="en-US" sz="2800" dirty="0" smtClean="0"/>
              <a:t> Another approach.</a:t>
            </a:r>
          </a:p>
          <a:p>
            <a:r>
              <a:rPr lang="en-US" sz="2800" dirty="0" smtClean="0"/>
              <a:t>Since N is a subset of Q, |N| ≤ |Q|.</a:t>
            </a:r>
          </a:p>
          <a:p>
            <a:r>
              <a:rPr lang="en-US" sz="2800" dirty="0" smtClean="0"/>
              <a:t>Consider the following one-to-one function f : Q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N.</a:t>
            </a:r>
          </a:p>
          <a:p>
            <a:endParaRPr lang="en-US" sz="28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28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None/>
            </a:pP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/>
              <a:t> Since f is one-to-one, |Q| ≤ |N|</a:t>
            </a:r>
          </a:p>
          <a:p>
            <a:r>
              <a:rPr lang="en-US" sz="2800" dirty="0" smtClean="0"/>
              <a:t>Therefore, |Q| = |N|</a:t>
            </a:r>
          </a:p>
          <a:p>
            <a:endParaRPr lang="en-US" sz="2800" dirty="0"/>
          </a:p>
        </p:txBody>
      </p:sp>
      <p:pic>
        <p:nvPicPr>
          <p:cNvPr id="5" name="Picture 4" descr="Screen Shot 2015-04-10 at 12.00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85" y="1664824"/>
            <a:ext cx="3022600" cy="508000"/>
          </a:xfrm>
          <a:prstGeom prst="rect">
            <a:avLst/>
          </a:prstGeom>
        </p:spPr>
      </p:pic>
      <p:pic>
        <p:nvPicPr>
          <p:cNvPr id="6" name="Picture 5" descr="Screen Shot 2015-04-10 at 12.13.3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16" y="3638752"/>
            <a:ext cx="8178972" cy="162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618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Countable and Uncountable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Definitions: Suppose A is a set. Then A is </a:t>
            </a:r>
            <a:r>
              <a:rPr lang="en-US" sz="2800" dirty="0" err="1" smtClean="0"/>
              <a:t>countably</a:t>
            </a:r>
            <a:r>
              <a:rPr lang="en-US" sz="2800" dirty="0" smtClean="0"/>
              <a:t> infinite if  |N|=|A|, that is, there exists a </a:t>
            </a:r>
            <a:r>
              <a:rPr lang="en-US" sz="2800" dirty="0" err="1" smtClean="0"/>
              <a:t>bijection</a:t>
            </a:r>
            <a:r>
              <a:rPr lang="en-US" sz="2800" dirty="0" smtClean="0"/>
              <a:t>    f: N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A. The set A is uncountable if A is infinite and |N| ≠ |A|, that is, if A is infinite and there exists no </a:t>
            </a:r>
            <a:r>
              <a:rPr lang="en-US" sz="28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bijection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/>
              <a:t>f: N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A.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326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Countable and Uncountable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Theorem: A set is </a:t>
            </a:r>
            <a:r>
              <a:rPr lang="en-US" sz="2800" dirty="0" err="1" smtClean="0"/>
              <a:t>countably</a:t>
            </a:r>
            <a:r>
              <a:rPr lang="en-US" sz="2800" dirty="0" smtClean="0"/>
              <a:t> infinite if and only if its elements can be arranged in an infinite list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2,</a:t>
            </a:r>
            <a:r>
              <a:rPr lang="en-US" sz="2800" dirty="0" smtClean="0"/>
              <a:t> a</a:t>
            </a:r>
            <a:r>
              <a:rPr lang="en-US" sz="2800" baseline="-25000" dirty="0" smtClean="0"/>
              <a:t>3,</a:t>
            </a:r>
            <a:r>
              <a:rPr lang="en-US" sz="2800" dirty="0" smtClean="0"/>
              <a:t> ….. Here f(</a:t>
            </a:r>
            <a:r>
              <a:rPr lang="en-US" sz="2800" dirty="0" err="1" smtClean="0"/>
              <a:t>i</a:t>
            </a:r>
            <a:r>
              <a:rPr lang="en-US" sz="2800" dirty="0" smtClean="0"/>
              <a:t>) =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Prove that the set of natural numbers N= {1,2,3,4,…} has the same cardinality as the set E={2,4,6,8, …} of positive even integers.</a:t>
            </a:r>
          </a:p>
          <a:p>
            <a:endParaRPr lang="en-US" sz="28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28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Define f: N  Z by f(n) = 2n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en-US" sz="2800" baseline="30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-1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(n) = n/2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 descr="Screen Shot 2015-04-13 at 12.55.4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24" y="4135112"/>
            <a:ext cx="7668224" cy="95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9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Does |N| = |R|?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4305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have established that N, Z and Q all have the same cardinalities.</a:t>
            </a:r>
          </a:p>
          <a:p>
            <a:r>
              <a:rPr lang="en-US" sz="2800" dirty="0" smtClean="0"/>
              <a:t>Fact: between any two real numbers, there is always a rational number.</a:t>
            </a:r>
          </a:p>
          <a:p>
            <a:pPr lvl="1"/>
            <a:r>
              <a:rPr lang="en-US" sz="2400" dirty="0" smtClean="0"/>
              <a:t>Surprising that there are more real numbers than </a:t>
            </a:r>
            <a:r>
              <a:rPr lang="en-US" sz="2400" dirty="0" err="1" smtClean="0"/>
              <a:t>rationals</a:t>
            </a:r>
            <a:r>
              <a:rPr lang="en-US" sz="2400" dirty="0" smtClean="0"/>
              <a:t>!</a:t>
            </a:r>
          </a:p>
          <a:p>
            <a:r>
              <a:rPr lang="en-US" sz="2800" dirty="0" smtClean="0"/>
              <a:t>We now show that  even the real numbers in the interval [0,1]  are not countable.</a:t>
            </a:r>
          </a:p>
          <a:p>
            <a:r>
              <a:rPr lang="en-US" sz="2800" dirty="0" smtClean="0"/>
              <a:t>Recall that a real number can be written out in an infinite decimal expansion.</a:t>
            </a:r>
          </a:p>
          <a:p>
            <a:r>
              <a:rPr lang="en-US" sz="2800" dirty="0" smtClean="0"/>
              <a:t>A real number in the interval [0,1] can be written as 0.d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d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….; 1 = 0.999999…….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402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Showing that f: </a:t>
            </a:r>
            <a:r>
              <a:rPr lang="en-US" b="1" dirty="0" smtClean="0">
                <a:solidFill>
                  <a:srgbClr val="0000FF"/>
                </a:solidFill>
              </a:rPr>
              <a:t>N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R(0,1</a:t>
            </a:r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is not onto.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Proof by contradiction.</a:t>
            </a:r>
          </a:p>
          <a:p>
            <a:r>
              <a:rPr lang="en-US" sz="2800" dirty="0" smtClean="0"/>
              <a:t>Suppose that f is onto. We can then enumerate the infinite list as follows: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number circles in the diagonal is some real number r, since it is an infinite decimal expansion.</a:t>
            </a:r>
          </a:p>
          <a:p>
            <a:r>
              <a:rPr lang="en-US" sz="2800" dirty="0" smtClean="0"/>
              <a:t>Consider a real number s obtained by modifying every digit of r, say by replacing each digit d with d+5 mod 10.</a:t>
            </a:r>
          </a:p>
        </p:txBody>
      </p:sp>
      <p:pic>
        <p:nvPicPr>
          <p:cNvPr id="4" name="Picture 3" descr="Screen Shot 2015-04-10 at 12.53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051" y="3052229"/>
            <a:ext cx="3618329" cy="19138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77051" y="3068941"/>
            <a:ext cx="361832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403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1001</Words>
  <Application>Microsoft Macintosh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Cardinality of Sets</vt:lpstr>
      <vt:lpstr>Sets with equal cardinalities</vt:lpstr>
      <vt:lpstr>Finite set</vt:lpstr>
      <vt:lpstr>Infinite sets</vt:lpstr>
      <vt:lpstr>Does |N| = |Q|?</vt:lpstr>
      <vt:lpstr>Countable and Uncountable Sets</vt:lpstr>
      <vt:lpstr>Countable and Uncountable Sets</vt:lpstr>
      <vt:lpstr>Does |N| = |R|?</vt:lpstr>
      <vt:lpstr>Showing that f: N  R(0,1) is not onto. </vt:lpstr>
      <vt:lpstr>Showing that f: N  R(0,1) is not onto. </vt:lpstr>
      <vt:lpstr>Showing that f: N  R(0,1) is not onto. </vt:lpstr>
      <vt:lpstr>Example</vt:lpstr>
      <vt:lpstr>Some results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Cardinality of Sets</dc:title>
  <dc:creator>Binay Bhattacharya</dc:creator>
  <cp:lastModifiedBy>Binay Bhattacharya</cp:lastModifiedBy>
  <cp:revision>17</cp:revision>
  <dcterms:created xsi:type="dcterms:W3CDTF">2015-04-10T06:11:34Z</dcterms:created>
  <dcterms:modified xsi:type="dcterms:W3CDTF">2015-04-13T08:34:28Z</dcterms:modified>
</cp:coreProperties>
</file>