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00" r:id="rId3"/>
    <p:sldId id="288" r:id="rId4"/>
    <p:sldId id="289" r:id="rId5"/>
    <p:sldId id="290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1" d="100"/>
          <a:sy n="81" d="100"/>
        </p:scale>
        <p:origin x="-18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9A026-65A7-4EB7-877E-CFD2DABCDBEB}" type="datetimeFigureOut">
              <a:rPr lang="en-US" smtClean="0"/>
              <a:pPr/>
              <a:t>12-03-26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90136-E48B-4B64-B25A-2474ECE2B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9A026-65A7-4EB7-877E-CFD2DABCDBEB}" type="datetimeFigureOut">
              <a:rPr lang="en-US" smtClean="0"/>
              <a:pPr/>
              <a:t>12-03-26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90136-E48B-4B64-B25A-2474ECE2B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9A026-65A7-4EB7-877E-CFD2DABCDBEB}" type="datetimeFigureOut">
              <a:rPr lang="en-US" smtClean="0"/>
              <a:pPr/>
              <a:t>12-03-26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90136-E48B-4B64-B25A-2474ECE2B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9A026-65A7-4EB7-877E-CFD2DABCDBEB}" type="datetimeFigureOut">
              <a:rPr lang="en-US" smtClean="0"/>
              <a:pPr/>
              <a:t>12-03-26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90136-E48B-4B64-B25A-2474ECE2B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9A026-65A7-4EB7-877E-CFD2DABCDBEB}" type="datetimeFigureOut">
              <a:rPr lang="en-US" smtClean="0"/>
              <a:pPr/>
              <a:t>12-03-26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90136-E48B-4B64-B25A-2474ECE2B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9A026-65A7-4EB7-877E-CFD2DABCDBEB}" type="datetimeFigureOut">
              <a:rPr lang="en-US" smtClean="0"/>
              <a:pPr/>
              <a:t>12-03-26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90136-E48B-4B64-B25A-2474ECE2B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9A026-65A7-4EB7-877E-CFD2DABCDBEB}" type="datetimeFigureOut">
              <a:rPr lang="en-US" smtClean="0"/>
              <a:pPr/>
              <a:t>12-03-26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90136-E48B-4B64-B25A-2474ECE2B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9A026-65A7-4EB7-877E-CFD2DABCDBEB}" type="datetimeFigureOut">
              <a:rPr lang="en-US" smtClean="0"/>
              <a:pPr/>
              <a:t>12-03-26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90136-E48B-4B64-B25A-2474ECE2B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9A026-65A7-4EB7-877E-CFD2DABCDBEB}" type="datetimeFigureOut">
              <a:rPr lang="en-US" smtClean="0"/>
              <a:pPr/>
              <a:t>12-03-26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90136-E48B-4B64-B25A-2474ECE2B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9A026-65A7-4EB7-877E-CFD2DABCDBEB}" type="datetimeFigureOut">
              <a:rPr lang="en-US" smtClean="0"/>
              <a:pPr/>
              <a:t>12-03-26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90136-E48B-4B64-B25A-2474ECE2B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9A026-65A7-4EB7-877E-CFD2DABCDBEB}" type="datetimeFigureOut">
              <a:rPr lang="en-US" smtClean="0"/>
              <a:pPr/>
              <a:t>12-03-26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90136-E48B-4B64-B25A-2474ECE2B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9A026-65A7-4EB7-877E-CFD2DABCDBEB}" type="datetimeFigureOut">
              <a:rPr lang="en-US" smtClean="0"/>
              <a:pPr/>
              <a:t>12-03-26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90136-E48B-4B64-B25A-2474ECE2B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More on Read-Write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200" y="-457200"/>
            <a:ext cx="10058400" cy="777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200" y="-457200"/>
            <a:ext cx="10058400" cy="777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200" y="-457200"/>
            <a:ext cx="10058400" cy="777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200" y="-457200"/>
            <a:ext cx="10058400" cy="777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from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www.cs.cornell.edu</a:t>
            </a:r>
            <a:r>
              <a:rPr lang="en-US" dirty="0"/>
              <a:t>/courses/cs100m/2007fa</a:t>
            </a:r>
          </a:p>
        </p:txBody>
      </p:sp>
    </p:spTree>
    <p:extLst>
      <p:ext uri="{BB962C8B-B14F-4D97-AF65-F5344CB8AC3E}">
        <p14:creationId xmlns:p14="http://schemas.microsoft.com/office/powerpoint/2010/main" val="7953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200" y="-457200"/>
            <a:ext cx="10058400" cy="777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200" y="-457200"/>
            <a:ext cx="10058400" cy="777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200" y="-457200"/>
            <a:ext cx="10058400" cy="777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200" y="-457200"/>
            <a:ext cx="10058400" cy="777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200" y="-457200"/>
            <a:ext cx="10058400" cy="777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200" y="-457200"/>
            <a:ext cx="10058400" cy="777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200" y="-457200"/>
            <a:ext cx="10058400" cy="777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</TotalTime>
  <Words>14</Words>
  <Application>Microsoft Macintosh PowerPoint</Application>
  <PresentationFormat>On-screen Show (4:3)</PresentationFormat>
  <Paragraphs>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More on Read-Write</vt:lpstr>
      <vt:lpstr>from</vt:lpstr>
      <vt:lpstr>PowerPoint Presentation</vt:lpstr>
      <vt:lpstr>PowerPoint Presentation</vt:lpstr>
      <vt:lpstr>PowerPoint Presentation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21</dc:title>
  <dc:creator>Binay Bhattacharya</dc:creator>
  <cp:lastModifiedBy>Binay Bhattacharya</cp:lastModifiedBy>
  <cp:revision>21</cp:revision>
  <dcterms:created xsi:type="dcterms:W3CDTF">2008-11-12T22:10:07Z</dcterms:created>
  <dcterms:modified xsi:type="dcterms:W3CDTF">2012-03-26T23:47:11Z</dcterms:modified>
</cp:coreProperties>
</file>