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notesMasterIdLst>
    <p:notesMasterId r:id="rId12"/>
  </p:notesMasterIdLst>
  <p:handoutMasterIdLst>
    <p:handoutMasterId r:id="rId13"/>
  </p:handoutMasterIdLst>
  <p:sldIdLst>
    <p:sldId id="256" r:id="rId2"/>
    <p:sldId id="607" r:id="rId3"/>
    <p:sldId id="595" r:id="rId4"/>
    <p:sldId id="596" r:id="rId5"/>
    <p:sldId id="597" r:id="rId6"/>
    <p:sldId id="598" r:id="rId7"/>
    <p:sldId id="599" r:id="rId8"/>
    <p:sldId id="600" r:id="rId9"/>
    <p:sldId id="601" r:id="rId10"/>
    <p:sldId id="60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1" autoAdjust="0"/>
    <p:restoredTop sz="81754" autoAdjust="0"/>
  </p:normalViewPr>
  <p:slideViewPr>
    <p:cSldViewPr>
      <p:cViewPr>
        <p:scale>
          <a:sx n="140" d="100"/>
          <a:sy n="140" d="100"/>
        </p:scale>
        <p:origin x="258" y="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1890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78AD9F-CFF1-446D-B8A7-FBC8EA821BA0}" type="doc">
      <dgm:prSet loTypeId="urn:microsoft.com/office/officeart/2005/8/layout/chevron2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en-CA"/>
        </a:p>
      </dgm:t>
    </dgm:pt>
    <dgm:pt modelId="{AD5830A1-0344-4AA6-AE0F-FCC784855E75}">
      <dgm:prSet phldrT="[Text]" custT="1"/>
      <dgm:spPr/>
      <dgm:t>
        <a:bodyPr/>
        <a:lstStyle/>
        <a:p>
          <a:r>
            <a:rPr lang="en-CA" sz="2400" dirty="0" smtClean="0"/>
            <a:t>1</a:t>
          </a:r>
          <a:endParaRPr lang="en-CA" sz="2400" dirty="0"/>
        </a:p>
      </dgm:t>
    </dgm:pt>
    <dgm:pt modelId="{129350DA-51FB-4024-9E6F-8C04DC69344C}" type="parTrans" cxnId="{B9C93081-2823-487A-BB3B-9C80C7067CF2}">
      <dgm:prSet/>
      <dgm:spPr/>
      <dgm:t>
        <a:bodyPr/>
        <a:lstStyle/>
        <a:p>
          <a:endParaRPr lang="en-CA"/>
        </a:p>
      </dgm:t>
    </dgm:pt>
    <dgm:pt modelId="{0C83486F-E9DE-4591-8579-7AA874512888}" type="sibTrans" cxnId="{B9C93081-2823-487A-BB3B-9C80C7067CF2}">
      <dgm:prSet/>
      <dgm:spPr/>
      <dgm:t>
        <a:bodyPr/>
        <a:lstStyle/>
        <a:p>
          <a:endParaRPr lang="en-CA"/>
        </a:p>
      </dgm:t>
    </dgm:pt>
    <dgm:pt modelId="{306F5450-EDAA-4B56-8CA8-0998B3419E23}">
      <dgm:prSet phldrT="[Text]" custT="1"/>
      <dgm:spPr/>
      <dgm:t>
        <a:bodyPr/>
        <a:lstStyle/>
        <a:p>
          <a:r>
            <a:rPr lang="en-CA" sz="2400" dirty="0" smtClean="0"/>
            <a:t>Distance is iteratively measured between two random points on the surface.</a:t>
          </a:r>
          <a:endParaRPr lang="en-CA" sz="2400" dirty="0"/>
        </a:p>
      </dgm:t>
    </dgm:pt>
    <dgm:pt modelId="{C6E24A91-7655-4397-A35C-CA9E57D5BBBB}" type="parTrans" cxnId="{BAE1658F-622E-46FB-8B81-9F599FA11AA7}">
      <dgm:prSet/>
      <dgm:spPr/>
      <dgm:t>
        <a:bodyPr/>
        <a:lstStyle/>
        <a:p>
          <a:endParaRPr lang="en-CA"/>
        </a:p>
      </dgm:t>
    </dgm:pt>
    <dgm:pt modelId="{49954A14-43FF-4278-B301-9AB2FEEC7D10}" type="sibTrans" cxnId="{BAE1658F-622E-46FB-8B81-9F599FA11AA7}">
      <dgm:prSet/>
      <dgm:spPr/>
      <dgm:t>
        <a:bodyPr/>
        <a:lstStyle/>
        <a:p>
          <a:endParaRPr lang="en-CA"/>
        </a:p>
      </dgm:t>
    </dgm:pt>
    <dgm:pt modelId="{56E165DA-07DE-47E6-B0D2-00115250E4D8}">
      <dgm:prSet phldrT="[Text]" custT="1"/>
      <dgm:spPr/>
      <dgm:t>
        <a:bodyPr/>
        <a:lstStyle/>
        <a:p>
          <a:r>
            <a:rPr lang="en-CA" sz="2400" dirty="0" smtClean="0"/>
            <a:t>A 1D histogram is created to count the number of point-pairs at different distances.</a:t>
          </a:r>
          <a:endParaRPr lang="en-CA" sz="2400" dirty="0"/>
        </a:p>
      </dgm:t>
    </dgm:pt>
    <dgm:pt modelId="{6FCEBCF5-8289-42E9-ADA1-9A8D7A4009A1}" type="parTrans" cxnId="{A9B742C1-C60F-422D-ABF1-C26D4E25658F}">
      <dgm:prSet/>
      <dgm:spPr/>
      <dgm:t>
        <a:bodyPr/>
        <a:lstStyle/>
        <a:p>
          <a:endParaRPr lang="en-CA"/>
        </a:p>
      </dgm:t>
    </dgm:pt>
    <dgm:pt modelId="{E864B68D-4239-46AA-AAF6-363A755A6281}" type="sibTrans" cxnId="{A9B742C1-C60F-422D-ABF1-C26D4E25658F}">
      <dgm:prSet/>
      <dgm:spPr/>
      <dgm:t>
        <a:bodyPr/>
        <a:lstStyle/>
        <a:p>
          <a:endParaRPr lang="en-CA"/>
        </a:p>
      </dgm:t>
    </dgm:pt>
    <dgm:pt modelId="{02A63C7D-3F8C-4756-873D-4F531AF4A7BA}">
      <dgm:prSet phldrT="[Text]" custT="1"/>
      <dgm:spPr/>
      <dgm:t>
        <a:bodyPr/>
        <a:lstStyle/>
        <a:p>
          <a:r>
            <a:rPr lang="en-CA" sz="2400" dirty="0" smtClean="0"/>
            <a:t>2</a:t>
          </a:r>
          <a:endParaRPr lang="en-CA" sz="2400" dirty="0"/>
        </a:p>
      </dgm:t>
    </dgm:pt>
    <dgm:pt modelId="{2FE67E77-2648-464E-AFAD-1D590B6AD09B}" type="parTrans" cxnId="{92B668B7-75C8-44E1-8684-A88E5A8BAAC8}">
      <dgm:prSet/>
      <dgm:spPr/>
      <dgm:t>
        <a:bodyPr/>
        <a:lstStyle/>
        <a:p>
          <a:endParaRPr lang="en-CA"/>
        </a:p>
      </dgm:t>
    </dgm:pt>
    <dgm:pt modelId="{8461EEE0-7B8C-4F85-AB9E-89198E812CF3}" type="sibTrans" cxnId="{92B668B7-75C8-44E1-8684-A88E5A8BAAC8}">
      <dgm:prSet/>
      <dgm:spPr/>
      <dgm:t>
        <a:bodyPr/>
        <a:lstStyle/>
        <a:p>
          <a:endParaRPr lang="en-CA"/>
        </a:p>
      </dgm:t>
    </dgm:pt>
    <dgm:pt modelId="{6411BE66-394B-4F51-B7C8-A817BA9732C4}">
      <dgm:prSet phldrT="[Text]" custT="1"/>
      <dgm:spPr/>
      <dgm:t>
        <a:bodyPr/>
        <a:lstStyle/>
        <a:p>
          <a:r>
            <a:rPr lang="en-CA" sz="2400" dirty="0" smtClean="0"/>
            <a:t>3</a:t>
          </a:r>
          <a:endParaRPr lang="en-CA" sz="2400" dirty="0"/>
        </a:p>
      </dgm:t>
    </dgm:pt>
    <dgm:pt modelId="{7A5A7FC1-DB2C-4E5B-994B-D233A8D43F65}" type="parTrans" cxnId="{47B387BA-5698-4A5C-B317-5EBF7477C70D}">
      <dgm:prSet/>
      <dgm:spPr/>
      <dgm:t>
        <a:bodyPr/>
        <a:lstStyle/>
        <a:p>
          <a:endParaRPr lang="en-CA"/>
        </a:p>
      </dgm:t>
    </dgm:pt>
    <dgm:pt modelId="{F1BD18A8-F66D-4EC9-86E1-DB18AF51744B}" type="sibTrans" cxnId="{47B387BA-5698-4A5C-B317-5EBF7477C70D}">
      <dgm:prSet/>
      <dgm:spPr/>
      <dgm:t>
        <a:bodyPr/>
        <a:lstStyle/>
        <a:p>
          <a:endParaRPr lang="en-CA"/>
        </a:p>
      </dgm:t>
    </dgm:pt>
    <dgm:pt modelId="{5067A651-93D1-4BFD-B185-087368E271AF}">
      <dgm:prSet custT="1"/>
      <dgm:spPr/>
      <dgm:t>
        <a:bodyPr/>
        <a:lstStyle/>
        <a:p>
          <a:r>
            <a:rPr lang="en-CA" sz="2400" dirty="0" smtClean="0"/>
            <a:t>The final histogram is normalised.</a:t>
          </a:r>
          <a:endParaRPr lang="en-CA" sz="2400" dirty="0"/>
        </a:p>
      </dgm:t>
    </dgm:pt>
    <dgm:pt modelId="{2ECD3C4E-6344-4494-B1DE-2259084939AD}" type="parTrans" cxnId="{BBC45F9F-8D7E-4E2B-821F-D0ABBDA81CA9}">
      <dgm:prSet/>
      <dgm:spPr/>
      <dgm:t>
        <a:bodyPr/>
        <a:lstStyle/>
        <a:p>
          <a:endParaRPr lang="en-CA"/>
        </a:p>
      </dgm:t>
    </dgm:pt>
    <dgm:pt modelId="{32C251D0-1DC9-4D55-A789-189D7A46AC42}" type="sibTrans" cxnId="{BBC45F9F-8D7E-4E2B-821F-D0ABBDA81CA9}">
      <dgm:prSet/>
      <dgm:spPr/>
      <dgm:t>
        <a:bodyPr/>
        <a:lstStyle/>
        <a:p>
          <a:endParaRPr lang="en-CA"/>
        </a:p>
      </dgm:t>
    </dgm:pt>
    <dgm:pt modelId="{7C217CBB-32AC-42AA-9E3C-36DD773041A7}" type="pres">
      <dgm:prSet presAssocID="{0E78AD9F-CFF1-446D-B8A7-FBC8EA821BA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CA"/>
        </a:p>
      </dgm:t>
    </dgm:pt>
    <dgm:pt modelId="{AF2576BE-A8A3-4EFD-AD14-654D8164AEDF}" type="pres">
      <dgm:prSet presAssocID="{AD5830A1-0344-4AA6-AE0F-FCC784855E75}" presName="composite" presStyleCnt="0"/>
      <dgm:spPr/>
    </dgm:pt>
    <dgm:pt modelId="{5B95257C-1625-4B8E-A30D-8A0768BEA667}" type="pres">
      <dgm:prSet presAssocID="{AD5830A1-0344-4AA6-AE0F-FCC784855E75}" presName="parentText" presStyleLbl="alignNode1" presStyleIdx="0" presStyleCnt="3" custLinFactNeighborX="-6188" custLinFactNeighborY="-115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0BED24D3-D70E-4FED-83A7-F176E5D68C3F}" type="pres">
      <dgm:prSet presAssocID="{AD5830A1-0344-4AA6-AE0F-FCC784855E75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25C4D4AF-969C-469C-B4EE-4B242406EAD2}" type="pres">
      <dgm:prSet presAssocID="{0C83486F-E9DE-4591-8579-7AA874512888}" presName="sp" presStyleCnt="0"/>
      <dgm:spPr/>
    </dgm:pt>
    <dgm:pt modelId="{3235E1D7-871E-4F58-89FD-4C03D110A787}" type="pres">
      <dgm:prSet presAssocID="{02A63C7D-3F8C-4756-873D-4F531AF4A7BA}" presName="composite" presStyleCnt="0"/>
      <dgm:spPr/>
    </dgm:pt>
    <dgm:pt modelId="{339E0A04-03C9-4132-8480-8778740CA932}" type="pres">
      <dgm:prSet presAssocID="{02A63C7D-3F8C-4756-873D-4F531AF4A7BA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4933C570-6E7F-484A-A942-DF41CB8B154D}" type="pres">
      <dgm:prSet presAssocID="{02A63C7D-3F8C-4756-873D-4F531AF4A7BA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B4F13030-CF7C-4164-BB7D-4582B9093AE2}" type="pres">
      <dgm:prSet presAssocID="{8461EEE0-7B8C-4F85-AB9E-89198E812CF3}" presName="sp" presStyleCnt="0"/>
      <dgm:spPr/>
    </dgm:pt>
    <dgm:pt modelId="{1F29470E-B71C-48AF-8795-304BA5714414}" type="pres">
      <dgm:prSet presAssocID="{6411BE66-394B-4F51-B7C8-A817BA9732C4}" presName="composite" presStyleCnt="0"/>
      <dgm:spPr/>
    </dgm:pt>
    <dgm:pt modelId="{5FBA173B-E433-4B39-A227-FF65BC78C0F5}" type="pres">
      <dgm:prSet presAssocID="{6411BE66-394B-4F51-B7C8-A817BA9732C4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17C59BE4-EE61-4A0D-AAF1-19591045F481}" type="pres">
      <dgm:prSet presAssocID="{6411BE66-394B-4F51-B7C8-A817BA9732C4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A9B742C1-C60F-422D-ABF1-C26D4E25658F}" srcId="{02A63C7D-3F8C-4756-873D-4F531AF4A7BA}" destId="{56E165DA-07DE-47E6-B0D2-00115250E4D8}" srcOrd="0" destOrd="0" parTransId="{6FCEBCF5-8289-42E9-ADA1-9A8D7A4009A1}" sibTransId="{E864B68D-4239-46AA-AAF6-363A755A6281}"/>
    <dgm:cxn modelId="{B9C93081-2823-487A-BB3B-9C80C7067CF2}" srcId="{0E78AD9F-CFF1-446D-B8A7-FBC8EA821BA0}" destId="{AD5830A1-0344-4AA6-AE0F-FCC784855E75}" srcOrd="0" destOrd="0" parTransId="{129350DA-51FB-4024-9E6F-8C04DC69344C}" sibTransId="{0C83486F-E9DE-4591-8579-7AA874512888}"/>
    <dgm:cxn modelId="{CB802A7E-C4CC-4878-A182-4E2D2B058115}" type="presOf" srcId="{5067A651-93D1-4BFD-B185-087368E271AF}" destId="{17C59BE4-EE61-4A0D-AAF1-19591045F481}" srcOrd="0" destOrd="0" presId="urn:microsoft.com/office/officeart/2005/8/layout/chevron2"/>
    <dgm:cxn modelId="{92B668B7-75C8-44E1-8684-A88E5A8BAAC8}" srcId="{0E78AD9F-CFF1-446D-B8A7-FBC8EA821BA0}" destId="{02A63C7D-3F8C-4756-873D-4F531AF4A7BA}" srcOrd="1" destOrd="0" parTransId="{2FE67E77-2648-464E-AFAD-1D590B6AD09B}" sibTransId="{8461EEE0-7B8C-4F85-AB9E-89198E812CF3}"/>
    <dgm:cxn modelId="{BE1D9148-03E4-42A7-9C51-F51BD749AB6A}" type="presOf" srcId="{306F5450-EDAA-4B56-8CA8-0998B3419E23}" destId="{0BED24D3-D70E-4FED-83A7-F176E5D68C3F}" srcOrd="0" destOrd="0" presId="urn:microsoft.com/office/officeart/2005/8/layout/chevron2"/>
    <dgm:cxn modelId="{9B4A3D32-D21C-4BC9-BCD2-3103BA00AE61}" type="presOf" srcId="{0E78AD9F-CFF1-446D-B8A7-FBC8EA821BA0}" destId="{7C217CBB-32AC-42AA-9E3C-36DD773041A7}" srcOrd="0" destOrd="0" presId="urn:microsoft.com/office/officeart/2005/8/layout/chevron2"/>
    <dgm:cxn modelId="{47B387BA-5698-4A5C-B317-5EBF7477C70D}" srcId="{0E78AD9F-CFF1-446D-B8A7-FBC8EA821BA0}" destId="{6411BE66-394B-4F51-B7C8-A817BA9732C4}" srcOrd="2" destOrd="0" parTransId="{7A5A7FC1-DB2C-4E5B-994B-D233A8D43F65}" sibTransId="{F1BD18A8-F66D-4EC9-86E1-DB18AF51744B}"/>
    <dgm:cxn modelId="{BBC45F9F-8D7E-4E2B-821F-D0ABBDA81CA9}" srcId="{6411BE66-394B-4F51-B7C8-A817BA9732C4}" destId="{5067A651-93D1-4BFD-B185-087368E271AF}" srcOrd="0" destOrd="0" parTransId="{2ECD3C4E-6344-4494-B1DE-2259084939AD}" sibTransId="{32C251D0-1DC9-4D55-A789-189D7A46AC42}"/>
    <dgm:cxn modelId="{CCC098FD-C9B9-48AD-AE39-4C8A0FB3C4EF}" type="presOf" srcId="{56E165DA-07DE-47E6-B0D2-00115250E4D8}" destId="{4933C570-6E7F-484A-A942-DF41CB8B154D}" srcOrd="0" destOrd="0" presId="urn:microsoft.com/office/officeart/2005/8/layout/chevron2"/>
    <dgm:cxn modelId="{C1AE5261-B55C-46EC-BBA1-18B39B8A1BCA}" type="presOf" srcId="{AD5830A1-0344-4AA6-AE0F-FCC784855E75}" destId="{5B95257C-1625-4B8E-A30D-8A0768BEA667}" srcOrd="0" destOrd="0" presId="urn:microsoft.com/office/officeart/2005/8/layout/chevron2"/>
    <dgm:cxn modelId="{D9D2444D-5FE0-4C40-B857-28C401112DF5}" type="presOf" srcId="{02A63C7D-3F8C-4756-873D-4F531AF4A7BA}" destId="{339E0A04-03C9-4132-8480-8778740CA932}" srcOrd="0" destOrd="0" presId="urn:microsoft.com/office/officeart/2005/8/layout/chevron2"/>
    <dgm:cxn modelId="{BAE1658F-622E-46FB-8B81-9F599FA11AA7}" srcId="{AD5830A1-0344-4AA6-AE0F-FCC784855E75}" destId="{306F5450-EDAA-4B56-8CA8-0998B3419E23}" srcOrd="0" destOrd="0" parTransId="{C6E24A91-7655-4397-A35C-CA9E57D5BBBB}" sibTransId="{49954A14-43FF-4278-B301-9AB2FEEC7D10}"/>
    <dgm:cxn modelId="{B1F751F5-B5E6-4292-9A5D-E5235C1AB3D1}" type="presOf" srcId="{6411BE66-394B-4F51-B7C8-A817BA9732C4}" destId="{5FBA173B-E433-4B39-A227-FF65BC78C0F5}" srcOrd="0" destOrd="0" presId="urn:microsoft.com/office/officeart/2005/8/layout/chevron2"/>
    <dgm:cxn modelId="{E1BDB7E9-3949-4D46-A5D4-F5063D660F32}" type="presParOf" srcId="{7C217CBB-32AC-42AA-9E3C-36DD773041A7}" destId="{AF2576BE-A8A3-4EFD-AD14-654D8164AEDF}" srcOrd="0" destOrd="0" presId="urn:microsoft.com/office/officeart/2005/8/layout/chevron2"/>
    <dgm:cxn modelId="{4B63EF24-FA5F-4723-95DF-D29FD4D5B44B}" type="presParOf" srcId="{AF2576BE-A8A3-4EFD-AD14-654D8164AEDF}" destId="{5B95257C-1625-4B8E-A30D-8A0768BEA667}" srcOrd="0" destOrd="0" presId="urn:microsoft.com/office/officeart/2005/8/layout/chevron2"/>
    <dgm:cxn modelId="{27CABE93-940E-456A-BA35-47295B750415}" type="presParOf" srcId="{AF2576BE-A8A3-4EFD-AD14-654D8164AEDF}" destId="{0BED24D3-D70E-4FED-83A7-F176E5D68C3F}" srcOrd="1" destOrd="0" presId="urn:microsoft.com/office/officeart/2005/8/layout/chevron2"/>
    <dgm:cxn modelId="{D95DE55E-CBC3-4352-9264-7778FAE34C71}" type="presParOf" srcId="{7C217CBB-32AC-42AA-9E3C-36DD773041A7}" destId="{25C4D4AF-969C-469C-B4EE-4B242406EAD2}" srcOrd="1" destOrd="0" presId="urn:microsoft.com/office/officeart/2005/8/layout/chevron2"/>
    <dgm:cxn modelId="{1269B823-9F26-4760-B235-9619E200C8AA}" type="presParOf" srcId="{7C217CBB-32AC-42AA-9E3C-36DD773041A7}" destId="{3235E1D7-871E-4F58-89FD-4C03D110A787}" srcOrd="2" destOrd="0" presId="urn:microsoft.com/office/officeart/2005/8/layout/chevron2"/>
    <dgm:cxn modelId="{F7D406DE-8958-417F-9ED7-0683D5FE1EC8}" type="presParOf" srcId="{3235E1D7-871E-4F58-89FD-4C03D110A787}" destId="{339E0A04-03C9-4132-8480-8778740CA932}" srcOrd="0" destOrd="0" presId="urn:microsoft.com/office/officeart/2005/8/layout/chevron2"/>
    <dgm:cxn modelId="{3294A0B6-B67E-4238-93C5-43C159FD9605}" type="presParOf" srcId="{3235E1D7-871E-4F58-89FD-4C03D110A787}" destId="{4933C570-6E7F-484A-A942-DF41CB8B154D}" srcOrd="1" destOrd="0" presId="urn:microsoft.com/office/officeart/2005/8/layout/chevron2"/>
    <dgm:cxn modelId="{96158323-C7AF-4798-B9B4-77F6A2C7BB17}" type="presParOf" srcId="{7C217CBB-32AC-42AA-9E3C-36DD773041A7}" destId="{B4F13030-CF7C-4164-BB7D-4582B9093AE2}" srcOrd="3" destOrd="0" presId="urn:microsoft.com/office/officeart/2005/8/layout/chevron2"/>
    <dgm:cxn modelId="{77124A43-185D-4049-ABB3-B0107AA17D6D}" type="presParOf" srcId="{7C217CBB-32AC-42AA-9E3C-36DD773041A7}" destId="{1F29470E-B71C-48AF-8795-304BA5714414}" srcOrd="4" destOrd="0" presId="urn:microsoft.com/office/officeart/2005/8/layout/chevron2"/>
    <dgm:cxn modelId="{4B480282-7A43-414E-ABA8-25791B9D0749}" type="presParOf" srcId="{1F29470E-B71C-48AF-8795-304BA5714414}" destId="{5FBA173B-E433-4B39-A227-FF65BC78C0F5}" srcOrd="0" destOrd="0" presId="urn:microsoft.com/office/officeart/2005/8/layout/chevron2"/>
    <dgm:cxn modelId="{4B89F63E-BB57-4737-9473-077751A2805A}" type="presParOf" srcId="{1F29470E-B71C-48AF-8795-304BA5714414}" destId="{17C59BE4-EE61-4A0D-AAF1-19591045F48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78AD9F-CFF1-446D-B8A7-FBC8EA821BA0}" type="doc">
      <dgm:prSet loTypeId="urn:microsoft.com/office/officeart/2005/8/layout/chevron2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en-CA"/>
        </a:p>
      </dgm:t>
    </dgm:pt>
    <dgm:pt modelId="{AD5830A1-0344-4AA6-AE0F-FCC784855E75}">
      <dgm:prSet phldrT="[Text]" custT="1"/>
      <dgm:spPr/>
      <dgm:t>
        <a:bodyPr/>
        <a:lstStyle/>
        <a:p>
          <a:r>
            <a:rPr lang="en-CA" sz="2400" dirty="0" smtClean="0"/>
            <a:t>1</a:t>
          </a:r>
          <a:endParaRPr lang="en-CA" sz="2400" dirty="0"/>
        </a:p>
      </dgm:t>
    </dgm:pt>
    <dgm:pt modelId="{129350DA-51FB-4024-9E6F-8C04DC69344C}" type="parTrans" cxnId="{B9C93081-2823-487A-BB3B-9C80C7067CF2}">
      <dgm:prSet/>
      <dgm:spPr/>
      <dgm:t>
        <a:bodyPr/>
        <a:lstStyle/>
        <a:p>
          <a:endParaRPr lang="en-CA"/>
        </a:p>
      </dgm:t>
    </dgm:pt>
    <dgm:pt modelId="{0C83486F-E9DE-4591-8579-7AA874512888}" type="sibTrans" cxnId="{B9C93081-2823-487A-BB3B-9C80C7067CF2}">
      <dgm:prSet/>
      <dgm:spPr/>
      <dgm:t>
        <a:bodyPr/>
        <a:lstStyle/>
        <a:p>
          <a:endParaRPr lang="en-CA"/>
        </a:p>
      </dgm:t>
    </dgm:pt>
    <dgm:pt modelId="{306F5450-EDAA-4B56-8CA8-0998B3419E23}">
      <dgm:prSet phldrT="[Text]" custT="1"/>
      <dgm:spPr/>
      <dgm:t>
        <a:bodyPr/>
        <a:lstStyle/>
        <a:p>
          <a:r>
            <a:rPr lang="en-CA" sz="2400" dirty="0" smtClean="0"/>
            <a:t>An object-centred coordinate (α, β) is computed for each vertex according to the distance α along and the distance β from the principal axis of the object.</a:t>
          </a:r>
          <a:endParaRPr lang="en-CA" sz="2400" dirty="0"/>
        </a:p>
      </dgm:t>
    </dgm:pt>
    <dgm:pt modelId="{C6E24A91-7655-4397-A35C-CA9E57D5BBBB}" type="parTrans" cxnId="{BAE1658F-622E-46FB-8B81-9F599FA11AA7}">
      <dgm:prSet/>
      <dgm:spPr/>
      <dgm:t>
        <a:bodyPr/>
        <a:lstStyle/>
        <a:p>
          <a:endParaRPr lang="en-CA"/>
        </a:p>
      </dgm:t>
    </dgm:pt>
    <dgm:pt modelId="{49954A14-43FF-4278-B301-9AB2FEEC7D10}" type="sibTrans" cxnId="{BAE1658F-622E-46FB-8B81-9F599FA11AA7}">
      <dgm:prSet/>
      <dgm:spPr/>
      <dgm:t>
        <a:bodyPr/>
        <a:lstStyle/>
        <a:p>
          <a:endParaRPr lang="en-CA"/>
        </a:p>
      </dgm:t>
    </dgm:pt>
    <dgm:pt modelId="{56E165DA-07DE-47E6-B0D2-00115250E4D8}">
      <dgm:prSet phldrT="[Text]" custT="1"/>
      <dgm:spPr/>
      <dgm:t>
        <a:bodyPr/>
        <a:lstStyle/>
        <a:p>
          <a:r>
            <a:rPr lang="en-CA" sz="2400" dirty="0" smtClean="0"/>
            <a:t>A 2D accumulator indexed by (α, β) is created and the accumulator is incremented for each vertex within the support of the spin image.</a:t>
          </a:r>
          <a:endParaRPr lang="en-CA" sz="2400" dirty="0"/>
        </a:p>
      </dgm:t>
    </dgm:pt>
    <dgm:pt modelId="{6FCEBCF5-8289-42E9-ADA1-9A8D7A4009A1}" type="parTrans" cxnId="{A9B742C1-C60F-422D-ABF1-C26D4E25658F}">
      <dgm:prSet/>
      <dgm:spPr/>
      <dgm:t>
        <a:bodyPr/>
        <a:lstStyle/>
        <a:p>
          <a:endParaRPr lang="en-CA"/>
        </a:p>
      </dgm:t>
    </dgm:pt>
    <dgm:pt modelId="{E864B68D-4239-46AA-AAF6-363A755A6281}" type="sibTrans" cxnId="{A9B742C1-C60F-422D-ABF1-C26D4E25658F}">
      <dgm:prSet/>
      <dgm:spPr/>
      <dgm:t>
        <a:bodyPr/>
        <a:lstStyle/>
        <a:p>
          <a:endParaRPr lang="en-CA"/>
        </a:p>
      </dgm:t>
    </dgm:pt>
    <dgm:pt modelId="{02A63C7D-3F8C-4756-873D-4F531AF4A7BA}">
      <dgm:prSet phldrT="[Text]" custT="1"/>
      <dgm:spPr/>
      <dgm:t>
        <a:bodyPr/>
        <a:lstStyle/>
        <a:p>
          <a:r>
            <a:rPr lang="en-CA" sz="2400" dirty="0" smtClean="0"/>
            <a:t>2</a:t>
          </a:r>
          <a:endParaRPr lang="en-CA" sz="2400" dirty="0"/>
        </a:p>
      </dgm:t>
    </dgm:pt>
    <dgm:pt modelId="{2FE67E77-2648-464E-AFAD-1D590B6AD09B}" type="parTrans" cxnId="{92B668B7-75C8-44E1-8684-A88E5A8BAAC8}">
      <dgm:prSet/>
      <dgm:spPr/>
      <dgm:t>
        <a:bodyPr/>
        <a:lstStyle/>
        <a:p>
          <a:endParaRPr lang="en-CA"/>
        </a:p>
      </dgm:t>
    </dgm:pt>
    <dgm:pt modelId="{8461EEE0-7B8C-4F85-AB9E-89198E812CF3}" type="sibTrans" cxnId="{92B668B7-75C8-44E1-8684-A88E5A8BAAC8}">
      <dgm:prSet/>
      <dgm:spPr/>
      <dgm:t>
        <a:bodyPr/>
        <a:lstStyle/>
        <a:p>
          <a:endParaRPr lang="en-CA"/>
        </a:p>
      </dgm:t>
    </dgm:pt>
    <dgm:pt modelId="{6411BE66-394B-4F51-B7C8-A817BA9732C4}">
      <dgm:prSet phldrT="[Text]" custT="1"/>
      <dgm:spPr/>
      <dgm:t>
        <a:bodyPr/>
        <a:lstStyle/>
        <a:p>
          <a:r>
            <a:rPr lang="en-CA" sz="2400" dirty="0" smtClean="0"/>
            <a:t>3</a:t>
          </a:r>
          <a:endParaRPr lang="en-CA" sz="2400" dirty="0"/>
        </a:p>
      </dgm:t>
    </dgm:pt>
    <dgm:pt modelId="{7A5A7FC1-DB2C-4E5B-994B-D233A8D43F65}" type="parTrans" cxnId="{47B387BA-5698-4A5C-B317-5EBF7477C70D}">
      <dgm:prSet/>
      <dgm:spPr/>
      <dgm:t>
        <a:bodyPr/>
        <a:lstStyle/>
        <a:p>
          <a:endParaRPr lang="en-CA"/>
        </a:p>
      </dgm:t>
    </dgm:pt>
    <dgm:pt modelId="{F1BD18A8-F66D-4EC9-86E1-DB18AF51744B}" type="sibTrans" cxnId="{47B387BA-5698-4A5C-B317-5EBF7477C70D}">
      <dgm:prSet/>
      <dgm:spPr/>
      <dgm:t>
        <a:bodyPr/>
        <a:lstStyle/>
        <a:p>
          <a:endParaRPr lang="en-CA"/>
        </a:p>
      </dgm:t>
    </dgm:pt>
    <dgm:pt modelId="{5067A651-93D1-4BFD-B185-087368E271AF}">
      <dgm:prSet custT="1"/>
      <dgm:spPr/>
      <dgm:t>
        <a:bodyPr/>
        <a:lstStyle/>
        <a:p>
          <a:r>
            <a:rPr lang="en-CA" sz="2400" dirty="0" smtClean="0"/>
            <a:t>The final histogram is normalised.</a:t>
          </a:r>
          <a:endParaRPr lang="en-CA" sz="2400" dirty="0"/>
        </a:p>
      </dgm:t>
    </dgm:pt>
    <dgm:pt modelId="{2ECD3C4E-6344-4494-B1DE-2259084939AD}" type="parTrans" cxnId="{BBC45F9F-8D7E-4E2B-821F-D0ABBDA81CA9}">
      <dgm:prSet/>
      <dgm:spPr/>
      <dgm:t>
        <a:bodyPr/>
        <a:lstStyle/>
        <a:p>
          <a:endParaRPr lang="en-CA"/>
        </a:p>
      </dgm:t>
    </dgm:pt>
    <dgm:pt modelId="{32C251D0-1DC9-4D55-A789-189D7A46AC42}" type="sibTrans" cxnId="{BBC45F9F-8D7E-4E2B-821F-D0ABBDA81CA9}">
      <dgm:prSet/>
      <dgm:spPr/>
      <dgm:t>
        <a:bodyPr/>
        <a:lstStyle/>
        <a:p>
          <a:endParaRPr lang="en-CA"/>
        </a:p>
      </dgm:t>
    </dgm:pt>
    <dgm:pt modelId="{7C217CBB-32AC-42AA-9E3C-36DD773041A7}" type="pres">
      <dgm:prSet presAssocID="{0E78AD9F-CFF1-446D-B8A7-FBC8EA821BA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CA"/>
        </a:p>
      </dgm:t>
    </dgm:pt>
    <dgm:pt modelId="{AF2576BE-A8A3-4EFD-AD14-654D8164AEDF}" type="pres">
      <dgm:prSet presAssocID="{AD5830A1-0344-4AA6-AE0F-FCC784855E75}" presName="composite" presStyleCnt="0"/>
      <dgm:spPr/>
    </dgm:pt>
    <dgm:pt modelId="{5B95257C-1625-4B8E-A30D-8A0768BEA667}" type="pres">
      <dgm:prSet presAssocID="{AD5830A1-0344-4AA6-AE0F-FCC784855E75}" presName="parentText" presStyleLbl="alignNode1" presStyleIdx="0" presStyleCnt="3" custLinFactNeighborX="-6188" custLinFactNeighborY="-115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0BED24D3-D70E-4FED-83A7-F176E5D68C3F}" type="pres">
      <dgm:prSet presAssocID="{AD5830A1-0344-4AA6-AE0F-FCC784855E75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25C4D4AF-969C-469C-B4EE-4B242406EAD2}" type="pres">
      <dgm:prSet presAssocID="{0C83486F-E9DE-4591-8579-7AA874512888}" presName="sp" presStyleCnt="0"/>
      <dgm:spPr/>
    </dgm:pt>
    <dgm:pt modelId="{3235E1D7-871E-4F58-89FD-4C03D110A787}" type="pres">
      <dgm:prSet presAssocID="{02A63C7D-3F8C-4756-873D-4F531AF4A7BA}" presName="composite" presStyleCnt="0"/>
      <dgm:spPr/>
    </dgm:pt>
    <dgm:pt modelId="{339E0A04-03C9-4132-8480-8778740CA932}" type="pres">
      <dgm:prSet presAssocID="{02A63C7D-3F8C-4756-873D-4F531AF4A7BA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4933C570-6E7F-484A-A942-DF41CB8B154D}" type="pres">
      <dgm:prSet presAssocID="{02A63C7D-3F8C-4756-873D-4F531AF4A7BA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B4F13030-CF7C-4164-BB7D-4582B9093AE2}" type="pres">
      <dgm:prSet presAssocID="{8461EEE0-7B8C-4F85-AB9E-89198E812CF3}" presName="sp" presStyleCnt="0"/>
      <dgm:spPr/>
    </dgm:pt>
    <dgm:pt modelId="{1F29470E-B71C-48AF-8795-304BA5714414}" type="pres">
      <dgm:prSet presAssocID="{6411BE66-394B-4F51-B7C8-A817BA9732C4}" presName="composite" presStyleCnt="0"/>
      <dgm:spPr/>
    </dgm:pt>
    <dgm:pt modelId="{5FBA173B-E433-4B39-A227-FF65BC78C0F5}" type="pres">
      <dgm:prSet presAssocID="{6411BE66-394B-4F51-B7C8-A817BA9732C4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17C59BE4-EE61-4A0D-AAF1-19591045F481}" type="pres">
      <dgm:prSet presAssocID="{6411BE66-394B-4F51-B7C8-A817BA9732C4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A9B742C1-C60F-422D-ABF1-C26D4E25658F}" srcId="{02A63C7D-3F8C-4756-873D-4F531AF4A7BA}" destId="{56E165DA-07DE-47E6-B0D2-00115250E4D8}" srcOrd="0" destOrd="0" parTransId="{6FCEBCF5-8289-42E9-ADA1-9A8D7A4009A1}" sibTransId="{E864B68D-4239-46AA-AAF6-363A755A6281}"/>
    <dgm:cxn modelId="{B9C93081-2823-487A-BB3B-9C80C7067CF2}" srcId="{0E78AD9F-CFF1-446D-B8A7-FBC8EA821BA0}" destId="{AD5830A1-0344-4AA6-AE0F-FCC784855E75}" srcOrd="0" destOrd="0" parTransId="{129350DA-51FB-4024-9E6F-8C04DC69344C}" sibTransId="{0C83486F-E9DE-4591-8579-7AA874512888}"/>
    <dgm:cxn modelId="{92B668B7-75C8-44E1-8684-A88E5A8BAAC8}" srcId="{0E78AD9F-CFF1-446D-B8A7-FBC8EA821BA0}" destId="{02A63C7D-3F8C-4756-873D-4F531AF4A7BA}" srcOrd="1" destOrd="0" parTransId="{2FE67E77-2648-464E-AFAD-1D590B6AD09B}" sibTransId="{8461EEE0-7B8C-4F85-AB9E-89198E812CF3}"/>
    <dgm:cxn modelId="{B0DE5DC9-E279-4350-8BA6-FE4A511DF300}" type="presOf" srcId="{306F5450-EDAA-4B56-8CA8-0998B3419E23}" destId="{0BED24D3-D70E-4FED-83A7-F176E5D68C3F}" srcOrd="0" destOrd="0" presId="urn:microsoft.com/office/officeart/2005/8/layout/chevron2"/>
    <dgm:cxn modelId="{99A121E5-E9F6-4B95-942A-68D2DA34B992}" type="presOf" srcId="{AD5830A1-0344-4AA6-AE0F-FCC784855E75}" destId="{5B95257C-1625-4B8E-A30D-8A0768BEA667}" srcOrd="0" destOrd="0" presId="urn:microsoft.com/office/officeart/2005/8/layout/chevron2"/>
    <dgm:cxn modelId="{47B387BA-5698-4A5C-B317-5EBF7477C70D}" srcId="{0E78AD9F-CFF1-446D-B8A7-FBC8EA821BA0}" destId="{6411BE66-394B-4F51-B7C8-A817BA9732C4}" srcOrd="2" destOrd="0" parTransId="{7A5A7FC1-DB2C-4E5B-994B-D233A8D43F65}" sibTransId="{F1BD18A8-F66D-4EC9-86E1-DB18AF51744B}"/>
    <dgm:cxn modelId="{1B4B571C-EED8-4907-B00B-3BD30AF037E1}" type="presOf" srcId="{0E78AD9F-CFF1-446D-B8A7-FBC8EA821BA0}" destId="{7C217CBB-32AC-42AA-9E3C-36DD773041A7}" srcOrd="0" destOrd="0" presId="urn:microsoft.com/office/officeart/2005/8/layout/chevron2"/>
    <dgm:cxn modelId="{195AA038-42A3-455B-8F9A-575F8121EFFE}" type="presOf" srcId="{6411BE66-394B-4F51-B7C8-A817BA9732C4}" destId="{5FBA173B-E433-4B39-A227-FF65BC78C0F5}" srcOrd="0" destOrd="0" presId="urn:microsoft.com/office/officeart/2005/8/layout/chevron2"/>
    <dgm:cxn modelId="{BE1CEAE0-6B42-4868-B971-BC901858838E}" type="presOf" srcId="{5067A651-93D1-4BFD-B185-087368E271AF}" destId="{17C59BE4-EE61-4A0D-AAF1-19591045F481}" srcOrd="0" destOrd="0" presId="urn:microsoft.com/office/officeart/2005/8/layout/chevron2"/>
    <dgm:cxn modelId="{BBC45F9F-8D7E-4E2B-821F-D0ABBDA81CA9}" srcId="{6411BE66-394B-4F51-B7C8-A817BA9732C4}" destId="{5067A651-93D1-4BFD-B185-087368E271AF}" srcOrd="0" destOrd="0" parTransId="{2ECD3C4E-6344-4494-B1DE-2259084939AD}" sibTransId="{32C251D0-1DC9-4D55-A789-189D7A46AC42}"/>
    <dgm:cxn modelId="{1F1BD8DC-FB30-4767-B663-32091EA4B2FC}" type="presOf" srcId="{56E165DA-07DE-47E6-B0D2-00115250E4D8}" destId="{4933C570-6E7F-484A-A942-DF41CB8B154D}" srcOrd="0" destOrd="0" presId="urn:microsoft.com/office/officeart/2005/8/layout/chevron2"/>
    <dgm:cxn modelId="{89AFFB76-68CC-4D0C-ADF6-99302AD9FA74}" type="presOf" srcId="{02A63C7D-3F8C-4756-873D-4F531AF4A7BA}" destId="{339E0A04-03C9-4132-8480-8778740CA932}" srcOrd="0" destOrd="0" presId="urn:microsoft.com/office/officeart/2005/8/layout/chevron2"/>
    <dgm:cxn modelId="{BAE1658F-622E-46FB-8B81-9F599FA11AA7}" srcId="{AD5830A1-0344-4AA6-AE0F-FCC784855E75}" destId="{306F5450-EDAA-4B56-8CA8-0998B3419E23}" srcOrd="0" destOrd="0" parTransId="{C6E24A91-7655-4397-A35C-CA9E57D5BBBB}" sibTransId="{49954A14-43FF-4278-B301-9AB2FEEC7D10}"/>
    <dgm:cxn modelId="{60647AD9-99DC-47C3-91F8-88CFE8906611}" type="presParOf" srcId="{7C217CBB-32AC-42AA-9E3C-36DD773041A7}" destId="{AF2576BE-A8A3-4EFD-AD14-654D8164AEDF}" srcOrd="0" destOrd="0" presId="urn:microsoft.com/office/officeart/2005/8/layout/chevron2"/>
    <dgm:cxn modelId="{6AF90066-66CD-4AA4-9DA7-83264CA7DF61}" type="presParOf" srcId="{AF2576BE-A8A3-4EFD-AD14-654D8164AEDF}" destId="{5B95257C-1625-4B8E-A30D-8A0768BEA667}" srcOrd="0" destOrd="0" presId="urn:microsoft.com/office/officeart/2005/8/layout/chevron2"/>
    <dgm:cxn modelId="{F8A93E0D-903A-4A58-B48A-F63606B311BB}" type="presParOf" srcId="{AF2576BE-A8A3-4EFD-AD14-654D8164AEDF}" destId="{0BED24D3-D70E-4FED-83A7-F176E5D68C3F}" srcOrd="1" destOrd="0" presId="urn:microsoft.com/office/officeart/2005/8/layout/chevron2"/>
    <dgm:cxn modelId="{FB535285-44B0-4F7C-ADC7-0C6BB5D1474F}" type="presParOf" srcId="{7C217CBB-32AC-42AA-9E3C-36DD773041A7}" destId="{25C4D4AF-969C-469C-B4EE-4B242406EAD2}" srcOrd="1" destOrd="0" presId="urn:microsoft.com/office/officeart/2005/8/layout/chevron2"/>
    <dgm:cxn modelId="{84E1B267-D1DA-45F5-9537-D0953E029BFF}" type="presParOf" srcId="{7C217CBB-32AC-42AA-9E3C-36DD773041A7}" destId="{3235E1D7-871E-4F58-89FD-4C03D110A787}" srcOrd="2" destOrd="0" presId="urn:microsoft.com/office/officeart/2005/8/layout/chevron2"/>
    <dgm:cxn modelId="{569C699C-4205-408D-8668-B78F4852B430}" type="presParOf" srcId="{3235E1D7-871E-4F58-89FD-4C03D110A787}" destId="{339E0A04-03C9-4132-8480-8778740CA932}" srcOrd="0" destOrd="0" presId="urn:microsoft.com/office/officeart/2005/8/layout/chevron2"/>
    <dgm:cxn modelId="{0654CB05-502F-467A-AE7F-F735F3AD8843}" type="presParOf" srcId="{3235E1D7-871E-4F58-89FD-4C03D110A787}" destId="{4933C570-6E7F-484A-A942-DF41CB8B154D}" srcOrd="1" destOrd="0" presId="urn:microsoft.com/office/officeart/2005/8/layout/chevron2"/>
    <dgm:cxn modelId="{85D25B6C-C678-4E1D-B268-1FD54C733461}" type="presParOf" srcId="{7C217CBB-32AC-42AA-9E3C-36DD773041A7}" destId="{B4F13030-CF7C-4164-BB7D-4582B9093AE2}" srcOrd="3" destOrd="0" presId="urn:microsoft.com/office/officeart/2005/8/layout/chevron2"/>
    <dgm:cxn modelId="{35B29C0B-4477-4E6B-A1E0-EBF94344CFE7}" type="presParOf" srcId="{7C217CBB-32AC-42AA-9E3C-36DD773041A7}" destId="{1F29470E-B71C-48AF-8795-304BA5714414}" srcOrd="4" destOrd="0" presId="urn:microsoft.com/office/officeart/2005/8/layout/chevron2"/>
    <dgm:cxn modelId="{E74010BA-C0F4-4D4B-975A-2D1D95901C68}" type="presParOf" srcId="{1F29470E-B71C-48AF-8795-304BA5714414}" destId="{5FBA173B-E433-4B39-A227-FF65BC78C0F5}" srcOrd="0" destOrd="0" presId="urn:microsoft.com/office/officeart/2005/8/layout/chevron2"/>
    <dgm:cxn modelId="{AF1F5A77-1EE7-4B06-8F89-C309C24D07CB}" type="presParOf" srcId="{1F29470E-B71C-48AF-8795-304BA5714414}" destId="{17C59BE4-EE61-4A0D-AAF1-19591045F48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E78AD9F-CFF1-446D-B8A7-FBC8EA821BA0}" type="doc">
      <dgm:prSet loTypeId="urn:microsoft.com/office/officeart/2005/8/layout/chevron2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en-CA"/>
        </a:p>
      </dgm:t>
    </dgm:pt>
    <dgm:pt modelId="{AD5830A1-0344-4AA6-AE0F-FCC784855E75}">
      <dgm:prSet phldrT="[Text]" custT="1"/>
      <dgm:spPr/>
      <dgm:t>
        <a:bodyPr/>
        <a:lstStyle/>
        <a:p>
          <a:r>
            <a:rPr lang="en-CA" sz="2400" dirty="0" smtClean="0"/>
            <a:t>1</a:t>
          </a:r>
          <a:endParaRPr lang="en-CA" sz="2400" dirty="0"/>
        </a:p>
      </dgm:t>
    </dgm:pt>
    <dgm:pt modelId="{129350DA-51FB-4024-9E6F-8C04DC69344C}" type="parTrans" cxnId="{B9C93081-2823-487A-BB3B-9C80C7067CF2}">
      <dgm:prSet/>
      <dgm:spPr/>
      <dgm:t>
        <a:bodyPr/>
        <a:lstStyle/>
        <a:p>
          <a:endParaRPr lang="en-CA"/>
        </a:p>
      </dgm:t>
    </dgm:pt>
    <dgm:pt modelId="{0C83486F-E9DE-4591-8579-7AA874512888}" type="sibTrans" cxnId="{B9C93081-2823-487A-BB3B-9C80C7067CF2}">
      <dgm:prSet/>
      <dgm:spPr/>
      <dgm:t>
        <a:bodyPr/>
        <a:lstStyle/>
        <a:p>
          <a:endParaRPr lang="en-CA"/>
        </a:p>
      </dgm:t>
    </dgm:pt>
    <dgm:pt modelId="{306F5450-EDAA-4B56-8CA8-0998B3419E23}">
      <dgm:prSet phldrT="[Text]" custT="1"/>
      <dgm:spPr/>
      <dgm:t>
        <a:bodyPr/>
        <a:lstStyle/>
        <a:p>
          <a:r>
            <a:rPr lang="en-CA" sz="2400" dirty="0" smtClean="0"/>
            <a:t>Volumetric representation is built by rasterising the surface into a set of </a:t>
          </a:r>
          <a:r>
            <a:rPr lang="en-CA" sz="2400" dirty="0" err="1" smtClean="0"/>
            <a:t>voxels</a:t>
          </a:r>
          <a:r>
            <a:rPr lang="en-CA" sz="2400" dirty="0" smtClean="0"/>
            <a:t> lying inside the model.</a:t>
          </a:r>
          <a:endParaRPr lang="en-CA" sz="2400" dirty="0"/>
        </a:p>
      </dgm:t>
    </dgm:pt>
    <dgm:pt modelId="{C6E24A91-7655-4397-A35C-CA9E57D5BBBB}" type="parTrans" cxnId="{BAE1658F-622E-46FB-8B81-9F599FA11AA7}">
      <dgm:prSet/>
      <dgm:spPr/>
      <dgm:t>
        <a:bodyPr/>
        <a:lstStyle/>
        <a:p>
          <a:endParaRPr lang="en-CA"/>
        </a:p>
      </dgm:t>
    </dgm:pt>
    <dgm:pt modelId="{49954A14-43FF-4278-B301-9AB2FEEC7D10}" type="sibTrans" cxnId="{BAE1658F-622E-46FB-8B81-9F599FA11AA7}">
      <dgm:prSet/>
      <dgm:spPr/>
      <dgm:t>
        <a:bodyPr/>
        <a:lstStyle/>
        <a:p>
          <a:endParaRPr lang="en-CA"/>
        </a:p>
      </dgm:t>
    </dgm:pt>
    <dgm:pt modelId="{56E165DA-07DE-47E6-B0D2-00115250E4D8}">
      <dgm:prSet phldrT="[Text]" custT="1"/>
      <dgm:spPr/>
      <dgm:t>
        <a:bodyPr/>
        <a:lstStyle/>
        <a:p>
          <a:r>
            <a:rPr lang="en-CA" sz="2400" dirty="0" smtClean="0"/>
            <a:t>Space is transformed to a spherical coordinate system (r, φ, θ) around the centre of mass for the model.</a:t>
          </a:r>
          <a:endParaRPr lang="en-CA" sz="2400" dirty="0"/>
        </a:p>
      </dgm:t>
    </dgm:pt>
    <dgm:pt modelId="{6FCEBCF5-8289-42E9-ADA1-9A8D7A4009A1}" type="parTrans" cxnId="{A9B742C1-C60F-422D-ABF1-C26D4E25658F}">
      <dgm:prSet/>
      <dgm:spPr/>
      <dgm:t>
        <a:bodyPr/>
        <a:lstStyle/>
        <a:p>
          <a:endParaRPr lang="en-CA"/>
        </a:p>
      </dgm:t>
    </dgm:pt>
    <dgm:pt modelId="{E864B68D-4239-46AA-AAF6-363A755A6281}" type="sibTrans" cxnId="{A9B742C1-C60F-422D-ABF1-C26D4E25658F}">
      <dgm:prSet/>
      <dgm:spPr/>
      <dgm:t>
        <a:bodyPr/>
        <a:lstStyle/>
        <a:p>
          <a:endParaRPr lang="en-CA"/>
        </a:p>
      </dgm:t>
    </dgm:pt>
    <dgm:pt modelId="{02A63C7D-3F8C-4756-873D-4F531AF4A7BA}">
      <dgm:prSet phldrT="[Text]" custT="1"/>
      <dgm:spPr/>
      <dgm:t>
        <a:bodyPr/>
        <a:lstStyle/>
        <a:p>
          <a:r>
            <a:rPr lang="en-CA" sz="2400" dirty="0" smtClean="0"/>
            <a:t>2</a:t>
          </a:r>
          <a:endParaRPr lang="en-CA" sz="2400" dirty="0"/>
        </a:p>
      </dgm:t>
    </dgm:pt>
    <dgm:pt modelId="{2FE67E77-2648-464E-AFAD-1D590B6AD09B}" type="parTrans" cxnId="{92B668B7-75C8-44E1-8684-A88E5A8BAAC8}">
      <dgm:prSet/>
      <dgm:spPr/>
      <dgm:t>
        <a:bodyPr/>
        <a:lstStyle/>
        <a:p>
          <a:endParaRPr lang="en-CA"/>
        </a:p>
      </dgm:t>
    </dgm:pt>
    <dgm:pt modelId="{8461EEE0-7B8C-4F85-AB9E-89198E812CF3}" type="sibTrans" cxnId="{92B668B7-75C8-44E1-8684-A88E5A8BAAC8}">
      <dgm:prSet/>
      <dgm:spPr/>
      <dgm:t>
        <a:bodyPr/>
        <a:lstStyle/>
        <a:p>
          <a:endParaRPr lang="en-CA"/>
        </a:p>
      </dgm:t>
    </dgm:pt>
    <dgm:pt modelId="{6411BE66-394B-4F51-B7C8-A817BA9732C4}">
      <dgm:prSet phldrT="[Text]" custT="1"/>
      <dgm:spPr/>
      <dgm:t>
        <a:bodyPr/>
        <a:lstStyle/>
        <a:p>
          <a:r>
            <a:rPr lang="en-CA" sz="2400" dirty="0" smtClean="0"/>
            <a:t>3</a:t>
          </a:r>
          <a:endParaRPr lang="en-CA" sz="2400" dirty="0"/>
        </a:p>
      </dgm:t>
    </dgm:pt>
    <dgm:pt modelId="{7A5A7FC1-DB2C-4E5B-994B-D233A8D43F65}" type="parTrans" cxnId="{47B387BA-5698-4A5C-B317-5EBF7477C70D}">
      <dgm:prSet/>
      <dgm:spPr/>
      <dgm:t>
        <a:bodyPr/>
        <a:lstStyle/>
        <a:p>
          <a:endParaRPr lang="en-CA"/>
        </a:p>
      </dgm:t>
    </dgm:pt>
    <dgm:pt modelId="{F1BD18A8-F66D-4EC9-86E1-DB18AF51744B}" type="sibTrans" cxnId="{47B387BA-5698-4A5C-B317-5EBF7477C70D}">
      <dgm:prSet/>
      <dgm:spPr/>
      <dgm:t>
        <a:bodyPr/>
        <a:lstStyle/>
        <a:p>
          <a:endParaRPr lang="en-CA"/>
        </a:p>
      </dgm:t>
    </dgm:pt>
    <dgm:pt modelId="{5067A651-93D1-4BFD-B185-087368E271AF}">
      <dgm:prSet custT="1"/>
      <dgm:spPr/>
      <dgm:t>
        <a:bodyPr/>
        <a:lstStyle/>
        <a:p>
          <a:r>
            <a:rPr lang="en-CA" sz="2400" dirty="0" smtClean="0"/>
            <a:t>The final histogram is normalised.</a:t>
          </a:r>
          <a:endParaRPr lang="en-CA" sz="2400" dirty="0"/>
        </a:p>
      </dgm:t>
    </dgm:pt>
    <dgm:pt modelId="{2ECD3C4E-6344-4494-B1DE-2259084939AD}" type="parTrans" cxnId="{BBC45F9F-8D7E-4E2B-821F-D0ABBDA81CA9}">
      <dgm:prSet/>
      <dgm:spPr/>
      <dgm:t>
        <a:bodyPr/>
        <a:lstStyle/>
        <a:p>
          <a:endParaRPr lang="en-CA"/>
        </a:p>
      </dgm:t>
    </dgm:pt>
    <dgm:pt modelId="{32C251D0-1DC9-4D55-A789-189D7A46AC42}" type="sibTrans" cxnId="{BBC45F9F-8D7E-4E2B-821F-D0ABBDA81CA9}">
      <dgm:prSet/>
      <dgm:spPr/>
      <dgm:t>
        <a:bodyPr/>
        <a:lstStyle/>
        <a:p>
          <a:endParaRPr lang="en-CA"/>
        </a:p>
      </dgm:t>
    </dgm:pt>
    <dgm:pt modelId="{055A8FE5-B42B-457C-8A14-C66D2AC7B34E}">
      <dgm:prSet phldrT="[Text]" custT="1"/>
      <dgm:spPr/>
      <dgm:t>
        <a:bodyPr/>
        <a:lstStyle/>
        <a:p>
          <a:r>
            <a:rPr lang="en-CA" sz="2400" dirty="0" smtClean="0"/>
            <a:t>4</a:t>
          </a:r>
          <a:endParaRPr lang="en-CA" sz="2400" dirty="0"/>
        </a:p>
      </dgm:t>
    </dgm:pt>
    <dgm:pt modelId="{AADF09FC-9184-403D-A8E0-CAC88C157AB2}" type="parTrans" cxnId="{1AC208D0-F557-42E0-A317-5D8D691618CD}">
      <dgm:prSet/>
      <dgm:spPr/>
      <dgm:t>
        <a:bodyPr/>
        <a:lstStyle/>
        <a:p>
          <a:endParaRPr lang="en-CA"/>
        </a:p>
      </dgm:t>
    </dgm:pt>
    <dgm:pt modelId="{FFFD4CD9-0069-447C-A20A-9BBC572B0B9F}" type="sibTrans" cxnId="{1AC208D0-F557-42E0-A317-5D8D691618CD}">
      <dgm:prSet/>
      <dgm:spPr/>
      <dgm:t>
        <a:bodyPr/>
        <a:lstStyle/>
        <a:p>
          <a:endParaRPr lang="en-CA"/>
        </a:p>
      </dgm:t>
    </dgm:pt>
    <dgm:pt modelId="{5C20433F-5E6B-4A62-A39C-FA8DE392785E}">
      <dgm:prSet phldrT="[Text]" custT="1"/>
      <dgm:spPr/>
      <dgm:t>
        <a:bodyPr/>
        <a:lstStyle/>
        <a:p>
          <a:r>
            <a:rPr lang="en-CA" sz="2400" dirty="0" smtClean="0"/>
            <a:t>A 3D spherical histogram is constructed in order to accumulate the </a:t>
          </a:r>
          <a:r>
            <a:rPr lang="en-CA" sz="2400" dirty="0" err="1" smtClean="0"/>
            <a:t>voxels</a:t>
          </a:r>
          <a:r>
            <a:rPr lang="en-CA" sz="2400" dirty="0" smtClean="0"/>
            <a:t> in the volume representation.</a:t>
          </a:r>
          <a:endParaRPr lang="en-CA" sz="2400" dirty="0"/>
        </a:p>
      </dgm:t>
    </dgm:pt>
    <dgm:pt modelId="{03E8423A-C98E-4F90-869C-24C025028ACF}" type="parTrans" cxnId="{78F72B3F-3C90-4154-B280-1035775497CB}">
      <dgm:prSet/>
      <dgm:spPr/>
      <dgm:t>
        <a:bodyPr/>
        <a:lstStyle/>
        <a:p>
          <a:endParaRPr lang="en-CA"/>
        </a:p>
      </dgm:t>
    </dgm:pt>
    <dgm:pt modelId="{29E7A7E8-DA57-4202-A404-047251526262}" type="sibTrans" cxnId="{78F72B3F-3C90-4154-B280-1035775497CB}">
      <dgm:prSet/>
      <dgm:spPr/>
      <dgm:t>
        <a:bodyPr/>
        <a:lstStyle/>
        <a:p>
          <a:endParaRPr lang="en-CA"/>
        </a:p>
      </dgm:t>
    </dgm:pt>
    <dgm:pt modelId="{7C217CBB-32AC-42AA-9E3C-36DD773041A7}" type="pres">
      <dgm:prSet presAssocID="{0E78AD9F-CFF1-446D-B8A7-FBC8EA821BA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CA"/>
        </a:p>
      </dgm:t>
    </dgm:pt>
    <dgm:pt modelId="{AF2576BE-A8A3-4EFD-AD14-654D8164AEDF}" type="pres">
      <dgm:prSet presAssocID="{AD5830A1-0344-4AA6-AE0F-FCC784855E75}" presName="composite" presStyleCnt="0"/>
      <dgm:spPr/>
    </dgm:pt>
    <dgm:pt modelId="{5B95257C-1625-4B8E-A30D-8A0768BEA667}" type="pres">
      <dgm:prSet presAssocID="{AD5830A1-0344-4AA6-AE0F-FCC784855E75}" presName="parentText" presStyleLbl="alignNode1" presStyleIdx="0" presStyleCnt="4" custLinFactNeighborX="-6188" custLinFactNeighborY="-115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0BED24D3-D70E-4FED-83A7-F176E5D68C3F}" type="pres">
      <dgm:prSet presAssocID="{AD5830A1-0344-4AA6-AE0F-FCC784855E75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25C4D4AF-969C-469C-B4EE-4B242406EAD2}" type="pres">
      <dgm:prSet presAssocID="{0C83486F-E9DE-4591-8579-7AA874512888}" presName="sp" presStyleCnt="0"/>
      <dgm:spPr/>
    </dgm:pt>
    <dgm:pt modelId="{3235E1D7-871E-4F58-89FD-4C03D110A787}" type="pres">
      <dgm:prSet presAssocID="{02A63C7D-3F8C-4756-873D-4F531AF4A7BA}" presName="composite" presStyleCnt="0"/>
      <dgm:spPr/>
    </dgm:pt>
    <dgm:pt modelId="{339E0A04-03C9-4132-8480-8778740CA932}" type="pres">
      <dgm:prSet presAssocID="{02A63C7D-3F8C-4756-873D-4F531AF4A7BA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4933C570-6E7F-484A-A942-DF41CB8B154D}" type="pres">
      <dgm:prSet presAssocID="{02A63C7D-3F8C-4756-873D-4F531AF4A7BA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B4F13030-CF7C-4164-BB7D-4582B9093AE2}" type="pres">
      <dgm:prSet presAssocID="{8461EEE0-7B8C-4F85-AB9E-89198E812CF3}" presName="sp" presStyleCnt="0"/>
      <dgm:spPr/>
    </dgm:pt>
    <dgm:pt modelId="{1F29470E-B71C-48AF-8795-304BA5714414}" type="pres">
      <dgm:prSet presAssocID="{6411BE66-394B-4F51-B7C8-A817BA9732C4}" presName="composite" presStyleCnt="0"/>
      <dgm:spPr/>
    </dgm:pt>
    <dgm:pt modelId="{5FBA173B-E433-4B39-A227-FF65BC78C0F5}" type="pres">
      <dgm:prSet presAssocID="{6411BE66-394B-4F51-B7C8-A817BA9732C4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17C59BE4-EE61-4A0D-AAF1-19591045F481}" type="pres">
      <dgm:prSet presAssocID="{6411BE66-394B-4F51-B7C8-A817BA9732C4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98D221CD-680D-45F3-8209-5900A66071DE}" type="pres">
      <dgm:prSet presAssocID="{F1BD18A8-F66D-4EC9-86E1-DB18AF51744B}" presName="sp" presStyleCnt="0"/>
      <dgm:spPr/>
    </dgm:pt>
    <dgm:pt modelId="{54F85410-DFC6-440D-843E-4EF57D06E4BF}" type="pres">
      <dgm:prSet presAssocID="{055A8FE5-B42B-457C-8A14-C66D2AC7B34E}" presName="composite" presStyleCnt="0"/>
      <dgm:spPr/>
    </dgm:pt>
    <dgm:pt modelId="{2F3F1137-FAFB-44D4-9E13-A891A108BD4A}" type="pres">
      <dgm:prSet presAssocID="{055A8FE5-B42B-457C-8A14-C66D2AC7B34E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7A5F5893-058B-4158-8128-78D8EF996F85}" type="pres">
      <dgm:prSet presAssocID="{055A8FE5-B42B-457C-8A14-C66D2AC7B34E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A9B742C1-C60F-422D-ABF1-C26D4E25658F}" srcId="{02A63C7D-3F8C-4756-873D-4F531AF4A7BA}" destId="{56E165DA-07DE-47E6-B0D2-00115250E4D8}" srcOrd="0" destOrd="0" parTransId="{6FCEBCF5-8289-42E9-ADA1-9A8D7A4009A1}" sibTransId="{E864B68D-4239-46AA-AAF6-363A755A6281}"/>
    <dgm:cxn modelId="{B9C93081-2823-487A-BB3B-9C80C7067CF2}" srcId="{0E78AD9F-CFF1-446D-B8A7-FBC8EA821BA0}" destId="{AD5830A1-0344-4AA6-AE0F-FCC784855E75}" srcOrd="0" destOrd="0" parTransId="{129350DA-51FB-4024-9E6F-8C04DC69344C}" sibTransId="{0C83486F-E9DE-4591-8579-7AA874512888}"/>
    <dgm:cxn modelId="{4F82057D-065F-40EC-8178-3B91651FD955}" type="presOf" srcId="{56E165DA-07DE-47E6-B0D2-00115250E4D8}" destId="{4933C570-6E7F-484A-A942-DF41CB8B154D}" srcOrd="0" destOrd="0" presId="urn:microsoft.com/office/officeart/2005/8/layout/chevron2"/>
    <dgm:cxn modelId="{AAD160CC-D473-407B-A76E-2359049A38AA}" type="presOf" srcId="{5067A651-93D1-4BFD-B185-087368E271AF}" destId="{7A5F5893-058B-4158-8128-78D8EF996F85}" srcOrd="0" destOrd="0" presId="urn:microsoft.com/office/officeart/2005/8/layout/chevron2"/>
    <dgm:cxn modelId="{A9767C65-E909-491D-8352-B69264BEE78F}" type="presOf" srcId="{306F5450-EDAA-4B56-8CA8-0998B3419E23}" destId="{0BED24D3-D70E-4FED-83A7-F176E5D68C3F}" srcOrd="0" destOrd="0" presId="urn:microsoft.com/office/officeart/2005/8/layout/chevron2"/>
    <dgm:cxn modelId="{78F72B3F-3C90-4154-B280-1035775497CB}" srcId="{6411BE66-394B-4F51-B7C8-A817BA9732C4}" destId="{5C20433F-5E6B-4A62-A39C-FA8DE392785E}" srcOrd="0" destOrd="0" parTransId="{03E8423A-C98E-4F90-869C-24C025028ACF}" sibTransId="{29E7A7E8-DA57-4202-A404-047251526262}"/>
    <dgm:cxn modelId="{92B668B7-75C8-44E1-8684-A88E5A8BAAC8}" srcId="{0E78AD9F-CFF1-446D-B8A7-FBC8EA821BA0}" destId="{02A63C7D-3F8C-4756-873D-4F531AF4A7BA}" srcOrd="1" destOrd="0" parTransId="{2FE67E77-2648-464E-AFAD-1D590B6AD09B}" sibTransId="{8461EEE0-7B8C-4F85-AB9E-89198E812CF3}"/>
    <dgm:cxn modelId="{0BA9602B-6021-465F-908A-DB3F173191E5}" type="presOf" srcId="{5C20433F-5E6B-4A62-A39C-FA8DE392785E}" destId="{17C59BE4-EE61-4A0D-AAF1-19591045F481}" srcOrd="0" destOrd="0" presId="urn:microsoft.com/office/officeart/2005/8/layout/chevron2"/>
    <dgm:cxn modelId="{2A30E264-50F3-4B51-9633-AB237792FD6D}" type="presOf" srcId="{02A63C7D-3F8C-4756-873D-4F531AF4A7BA}" destId="{339E0A04-03C9-4132-8480-8778740CA932}" srcOrd="0" destOrd="0" presId="urn:microsoft.com/office/officeart/2005/8/layout/chevron2"/>
    <dgm:cxn modelId="{47B387BA-5698-4A5C-B317-5EBF7477C70D}" srcId="{0E78AD9F-CFF1-446D-B8A7-FBC8EA821BA0}" destId="{6411BE66-394B-4F51-B7C8-A817BA9732C4}" srcOrd="2" destOrd="0" parTransId="{7A5A7FC1-DB2C-4E5B-994B-D233A8D43F65}" sibTransId="{F1BD18A8-F66D-4EC9-86E1-DB18AF51744B}"/>
    <dgm:cxn modelId="{EAA6D79C-DA72-46F6-9B75-628CEB4CB8B6}" type="presOf" srcId="{AD5830A1-0344-4AA6-AE0F-FCC784855E75}" destId="{5B95257C-1625-4B8E-A30D-8A0768BEA667}" srcOrd="0" destOrd="0" presId="urn:microsoft.com/office/officeart/2005/8/layout/chevron2"/>
    <dgm:cxn modelId="{900EDE68-DAC2-4753-99D2-204259DACF8F}" type="presOf" srcId="{0E78AD9F-CFF1-446D-B8A7-FBC8EA821BA0}" destId="{7C217CBB-32AC-42AA-9E3C-36DD773041A7}" srcOrd="0" destOrd="0" presId="urn:microsoft.com/office/officeart/2005/8/layout/chevron2"/>
    <dgm:cxn modelId="{1AC208D0-F557-42E0-A317-5D8D691618CD}" srcId="{0E78AD9F-CFF1-446D-B8A7-FBC8EA821BA0}" destId="{055A8FE5-B42B-457C-8A14-C66D2AC7B34E}" srcOrd="3" destOrd="0" parTransId="{AADF09FC-9184-403D-A8E0-CAC88C157AB2}" sibTransId="{FFFD4CD9-0069-447C-A20A-9BBC572B0B9F}"/>
    <dgm:cxn modelId="{BBC45F9F-8D7E-4E2B-821F-D0ABBDA81CA9}" srcId="{055A8FE5-B42B-457C-8A14-C66D2AC7B34E}" destId="{5067A651-93D1-4BFD-B185-087368E271AF}" srcOrd="0" destOrd="0" parTransId="{2ECD3C4E-6344-4494-B1DE-2259084939AD}" sibTransId="{32C251D0-1DC9-4D55-A789-189D7A46AC42}"/>
    <dgm:cxn modelId="{2EDBE8CC-9AEE-4377-A275-E5F8E41E2130}" type="presOf" srcId="{6411BE66-394B-4F51-B7C8-A817BA9732C4}" destId="{5FBA173B-E433-4B39-A227-FF65BC78C0F5}" srcOrd="0" destOrd="0" presId="urn:microsoft.com/office/officeart/2005/8/layout/chevron2"/>
    <dgm:cxn modelId="{A5EF7754-AA89-4466-B078-3611FD22CD71}" type="presOf" srcId="{055A8FE5-B42B-457C-8A14-C66D2AC7B34E}" destId="{2F3F1137-FAFB-44D4-9E13-A891A108BD4A}" srcOrd="0" destOrd="0" presId="urn:microsoft.com/office/officeart/2005/8/layout/chevron2"/>
    <dgm:cxn modelId="{BAE1658F-622E-46FB-8B81-9F599FA11AA7}" srcId="{AD5830A1-0344-4AA6-AE0F-FCC784855E75}" destId="{306F5450-EDAA-4B56-8CA8-0998B3419E23}" srcOrd="0" destOrd="0" parTransId="{C6E24A91-7655-4397-A35C-CA9E57D5BBBB}" sibTransId="{49954A14-43FF-4278-B301-9AB2FEEC7D10}"/>
    <dgm:cxn modelId="{6B827A23-8E46-4543-B3C9-8E6DBA63FFE0}" type="presParOf" srcId="{7C217CBB-32AC-42AA-9E3C-36DD773041A7}" destId="{AF2576BE-A8A3-4EFD-AD14-654D8164AEDF}" srcOrd="0" destOrd="0" presId="urn:microsoft.com/office/officeart/2005/8/layout/chevron2"/>
    <dgm:cxn modelId="{293C7F75-D1B6-46D2-B776-24F2B8B977DD}" type="presParOf" srcId="{AF2576BE-A8A3-4EFD-AD14-654D8164AEDF}" destId="{5B95257C-1625-4B8E-A30D-8A0768BEA667}" srcOrd="0" destOrd="0" presId="urn:microsoft.com/office/officeart/2005/8/layout/chevron2"/>
    <dgm:cxn modelId="{C9541685-6B2E-4F11-85DC-0382F014CECB}" type="presParOf" srcId="{AF2576BE-A8A3-4EFD-AD14-654D8164AEDF}" destId="{0BED24D3-D70E-4FED-83A7-F176E5D68C3F}" srcOrd="1" destOrd="0" presId="urn:microsoft.com/office/officeart/2005/8/layout/chevron2"/>
    <dgm:cxn modelId="{B84D45F0-C952-4C01-963F-1EBB9A8BD1B4}" type="presParOf" srcId="{7C217CBB-32AC-42AA-9E3C-36DD773041A7}" destId="{25C4D4AF-969C-469C-B4EE-4B242406EAD2}" srcOrd="1" destOrd="0" presId="urn:microsoft.com/office/officeart/2005/8/layout/chevron2"/>
    <dgm:cxn modelId="{888C5B5D-1F8D-4929-90AB-6E0B7DE39DB1}" type="presParOf" srcId="{7C217CBB-32AC-42AA-9E3C-36DD773041A7}" destId="{3235E1D7-871E-4F58-89FD-4C03D110A787}" srcOrd="2" destOrd="0" presId="urn:microsoft.com/office/officeart/2005/8/layout/chevron2"/>
    <dgm:cxn modelId="{9D21B993-101E-4347-92A1-5F9C65CF2AFA}" type="presParOf" srcId="{3235E1D7-871E-4F58-89FD-4C03D110A787}" destId="{339E0A04-03C9-4132-8480-8778740CA932}" srcOrd="0" destOrd="0" presId="urn:microsoft.com/office/officeart/2005/8/layout/chevron2"/>
    <dgm:cxn modelId="{21BE51B8-B8EB-4477-B0E2-36891A036048}" type="presParOf" srcId="{3235E1D7-871E-4F58-89FD-4C03D110A787}" destId="{4933C570-6E7F-484A-A942-DF41CB8B154D}" srcOrd="1" destOrd="0" presId="urn:microsoft.com/office/officeart/2005/8/layout/chevron2"/>
    <dgm:cxn modelId="{BB0AD689-4EE1-47E6-9224-1146ECBAAE8F}" type="presParOf" srcId="{7C217CBB-32AC-42AA-9E3C-36DD773041A7}" destId="{B4F13030-CF7C-4164-BB7D-4582B9093AE2}" srcOrd="3" destOrd="0" presId="urn:microsoft.com/office/officeart/2005/8/layout/chevron2"/>
    <dgm:cxn modelId="{D5FA6CD1-56E2-47BA-B388-CBFBCF179FDC}" type="presParOf" srcId="{7C217CBB-32AC-42AA-9E3C-36DD773041A7}" destId="{1F29470E-B71C-48AF-8795-304BA5714414}" srcOrd="4" destOrd="0" presId="urn:microsoft.com/office/officeart/2005/8/layout/chevron2"/>
    <dgm:cxn modelId="{C84EC834-D1A2-4FBD-9EEE-58F7956EC10A}" type="presParOf" srcId="{1F29470E-B71C-48AF-8795-304BA5714414}" destId="{5FBA173B-E433-4B39-A227-FF65BC78C0F5}" srcOrd="0" destOrd="0" presId="urn:microsoft.com/office/officeart/2005/8/layout/chevron2"/>
    <dgm:cxn modelId="{433F5C87-8082-42E6-9D69-0D267487309C}" type="presParOf" srcId="{1F29470E-B71C-48AF-8795-304BA5714414}" destId="{17C59BE4-EE61-4A0D-AAF1-19591045F481}" srcOrd="1" destOrd="0" presId="urn:microsoft.com/office/officeart/2005/8/layout/chevron2"/>
    <dgm:cxn modelId="{C2E81EEC-E7E2-48BE-B7C6-8E036A5FD2D2}" type="presParOf" srcId="{7C217CBB-32AC-42AA-9E3C-36DD773041A7}" destId="{98D221CD-680D-45F3-8209-5900A66071DE}" srcOrd="5" destOrd="0" presId="urn:microsoft.com/office/officeart/2005/8/layout/chevron2"/>
    <dgm:cxn modelId="{C93DB5B0-30FA-4EBB-9BC2-D3EF787078C4}" type="presParOf" srcId="{7C217CBB-32AC-42AA-9E3C-36DD773041A7}" destId="{54F85410-DFC6-440D-843E-4EF57D06E4BF}" srcOrd="6" destOrd="0" presId="urn:microsoft.com/office/officeart/2005/8/layout/chevron2"/>
    <dgm:cxn modelId="{00499D9C-CC78-4874-83F2-6411A1B195AA}" type="presParOf" srcId="{54F85410-DFC6-440D-843E-4EF57D06E4BF}" destId="{2F3F1137-FAFB-44D4-9E13-A891A108BD4A}" srcOrd="0" destOrd="0" presId="urn:microsoft.com/office/officeart/2005/8/layout/chevron2"/>
    <dgm:cxn modelId="{8C3A8CAE-6DAA-4039-A06B-0FF61D04E245}" type="presParOf" srcId="{54F85410-DFC6-440D-843E-4EF57D06E4BF}" destId="{7A5F5893-058B-4158-8128-78D8EF996F8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E78AD9F-CFF1-446D-B8A7-FBC8EA821BA0}" type="doc">
      <dgm:prSet loTypeId="urn:microsoft.com/office/officeart/2005/8/layout/chevron2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en-CA"/>
        </a:p>
      </dgm:t>
    </dgm:pt>
    <dgm:pt modelId="{AD5830A1-0344-4AA6-AE0F-FCC784855E75}">
      <dgm:prSet phldrT="[Text]" custT="1"/>
      <dgm:spPr/>
      <dgm:t>
        <a:bodyPr/>
        <a:lstStyle/>
        <a:p>
          <a:r>
            <a:rPr lang="en-CA" sz="2400" dirty="0" smtClean="0"/>
            <a:t>1</a:t>
          </a:r>
          <a:endParaRPr lang="en-CA" sz="2400" dirty="0"/>
        </a:p>
      </dgm:t>
    </dgm:pt>
    <dgm:pt modelId="{129350DA-51FB-4024-9E6F-8C04DC69344C}" type="parTrans" cxnId="{B9C93081-2823-487A-BB3B-9C80C7067CF2}">
      <dgm:prSet/>
      <dgm:spPr/>
      <dgm:t>
        <a:bodyPr/>
        <a:lstStyle/>
        <a:p>
          <a:endParaRPr lang="en-CA"/>
        </a:p>
      </dgm:t>
    </dgm:pt>
    <dgm:pt modelId="{0C83486F-E9DE-4591-8579-7AA874512888}" type="sibTrans" cxnId="{B9C93081-2823-487A-BB3B-9C80C7067CF2}">
      <dgm:prSet/>
      <dgm:spPr/>
      <dgm:t>
        <a:bodyPr/>
        <a:lstStyle/>
        <a:p>
          <a:endParaRPr lang="en-CA"/>
        </a:p>
      </dgm:t>
    </dgm:pt>
    <dgm:pt modelId="{BE8DB841-E634-497B-B61F-0958C201E30A}">
      <dgm:prSet custT="1"/>
      <dgm:spPr/>
      <dgm:t>
        <a:bodyPr/>
        <a:lstStyle/>
        <a:p>
          <a:r>
            <a:rPr lang="en-CA" sz="2400" dirty="0" smtClean="0"/>
            <a:t>2</a:t>
          </a:r>
        </a:p>
      </dgm:t>
    </dgm:pt>
    <dgm:pt modelId="{60C360AF-8F83-4D97-BC36-97583E50A973}" type="parTrans" cxnId="{18EEE219-BFFA-48B9-9102-278479931D68}">
      <dgm:prSet/>
      <dgm:spPr/>
      <dgm:t>
        <a:bodyPr/>
        <a:lstStyle/>
        <a:p>
          <a:endParaRPr lang="en-CA"/>
        </a:p>
      </dgm:t>
    </dgm:pt>
    <dgm:pt modelId="{74A00EDA-7BFF-47AE-9193-B5BD441B94EE}" type="sibTrans" cxnId="{18EEE219-BFFA-48B9-9102-278479931D68}">
      <dgm:prSet/>
      <dgm:spPr/>
      <dgm:t>
        <a:bodyPr/>
        <a:lstStyle/>
        <a:p>
          <a:endParaRPr lang="en-CA"/>
        </a:p>
      </dgm:t>
    </dgm:pt>
    <dgm:pt modelId="{7470B8FF-234F-4B39-A876-A44959D1DB44}">
      <dgm:prSet phldrT="[Text]" custT="1"/>
      <dgm:spPr/>
      <dgm:t>
        <a:bodyPr/>
        <a:lstStyle/>
        <a:p>
          <a:r>
            <a:rPr lang="en-CA" sz="2400" dirty="0" smtClean="0"/>
            <a:t>The volume of an object is divided into a set of concentric shells.</a:t>
          </a:r>
          <a:endParaRPr lang="en-CA" sz="2400" dirty="0"/>
        </a:p>
      </dgm:t>
    </dgm:pt>
    <dgm:pt modelId="{743ADA00-320C-44E1-A23E-69661B1355DD}" type="parTrans" cxnId="{F55E023D-009A-4F47-B735-386DF11391F3}">
      <dgm:prSet/>
      <dgm:spPr/>
      <dgm:t>
        <a:bodyPr/>
        <a:lstStyle/>
        <a:p>
          <a:endParaRPr lang="en-CA"/>
        </a:p>
      </dgm:t>
    </dgm:pt>
    <dgm:pt modelId="{58C48018-E798-481A-88DC-C2925778363E}" type="sibTrans" cxnId="{F55E023D-009A-4F47-B735-386DF11391F3}">
      <dgm:prSet/>
      <dgm:spPr/>
      <dgm:t>
        <a:bodyPr/>
        <a:lstStyle/>
        <a:p>
          <a:endParaRPr lang="en-CA"/>
        </a:p>
      </dgm:t>
    </dgm:pt>
    <dgm:pt modelId="{E7D4377C-CC76-4B58-864B-7CEC4B50BB99}">
      <dgm:prSet custT="1"/>
      <dgm:spPr/>
      <dgm:t>
        <a:bodyPr/>
        <a:lstStyle/>
        <a:p>
          <a:r>
            <a:rPr lang="en-CA" sz="2400" dirty="0" smtClean="0"/>
            <a:t>The frequency decomposition in each shell is computed.</a:t>
          </a:r>
        </a:p>
      </dgm:t>
    </dgm:pt>
    <dgm:pt modelId="{2EDC50B9-9E59-4F0C-B095-6511B5799123}" type="parTrans" cxnId="{FC510EC2-1755-4438-8F2D-57EB7A42A727}">
      <dgm:prSet/>
      <dgm:spPr/>
      <dgm:t>
        <a:bodyPr/>
        <a:lstStyle/>
        <a:p>
          <a:endParaRPr lang="en-CA"/>
        </a:p>
      </dgm:t>
    </dgm:pt>
    <dgm:pt modelId="{99133EE1-63FC-4E30-AD0F-698919CB0406}" type="sibTrans" cxnId="{FC510EC2-1755-4438-8F2D-57EB7A42A727}">
      <dgm:prSet/>
      <dgm:spPr/>
      <dgm:t>
        <a:bodyPr/>
        <a:lstStyle/>
        <a:p>
          <a:endParaRPr lang="en-CA"/>
        </a:p>
      </dgm:t>
    </dgm:pt>
    <dgm:pt modelId="{3973ACDD-70AE-462A-BED9-7E0C96E46869}">
      <dgm:prSet custT="1"/>
      <dgm:spPr/>
      <dgm:t>
        <a:bodyPr/>
        <a:lstStyle/>
        <a:p>
          <a:r>
            <a:rPr lang="en-CA" sz="2400" dirty="0" smtClean="0"/>
            <a:t>3</a:t>
          </a:r>
        </a:p>
      </dgm:t>
    </dgm:pt>
    <dgm:pt modelId="{18A8A1DF-D88A-4226-9E93-0AD92C42F5BB}" type="parTrans" cxnId="{3CDEBBC8-35E2-4773-81F7-627CF165C3A6}">
      <dgm:prSet/>
      <dgm:spPr/>
      <dgm:t>
        <a:bodyPr/>
        <a:lstStyle/>
        <a:p>
          <a:endParaRPr lang="en-CA"/>
        </a:p>
      </dgm:t>
    </dgm:pt>
    <dgm:pt modelId="{1ED05916-839F-43FD-9E21-C36D7692D5DC}" type="sibTrans" cxnId="{3CDEBBC8-35E2-4773-81F7-627CF165C3A6}">
      <dgm:prSet/>
      <dgm:spPr/>
      <dgm:t>
        <a:bodyPr/>
        <a:lstStyle/>
        <a:p>
          <a:endParaRPr lang="en-CA"/>
        </a:p>
      </dgm:t>
    </dgm:pt>
    <dgm:pt modelId="{0AE7C2E5-3241-4C78-A8E6-91B4D5E3337A}">
      <dgm:prSet custT="1"/>
      <dgm:spPr/>
      <dgm:t>
        <a:bodyPr/>
        <a:lstStyle/>
        <a:p>
          <a:r>
            <a:rPr lang="en-CA" sz="2400" dirty="0" smtClean="0"/>
            <a:t>The norm for each frequency component at each radius is concatenated into a 2D histogram indexed by radius and frequency.</a:t>
          </a:r>
        </a:p>
      </dgm:t>
    </dgm:pt>
    <dgm:pt modelId="{1EFF3FC8-DAA2-42E9-9574-52725B16A3C5}" type="parTrans" cxnId="{75819244-91D4-436B-88CF-A1B6202BF600}">
      <dgm:prSet/>
      <dgm:spPr/>
      <dgm:t>
        <a:bodyPr/>
        <a:lstStyle/>
        <a:p>
          <a:endParaRPr lang="en-CA"/>
        </a:p>
      </dgm:t>
    </dgm:pt>
    <dgm:pt modelId="{41F904A6-9900-4753-922B-5A573542C08F}" type="sibTrans" cxnId="{75819244-91D4-436B-88CF-A1B6202BF600}">
      <dgm:prSet/>
      <dgm:spPr/>
      <dgm:t>
        <a:bodyPr/>
        <a:lstStyle/>
        <a:p>
          <a:endParaRPr lang="en-CA"/>
        </a:p>
      </dgm:t>
    </dgm:pt>
    <dgm:pt modelId="{7C217CBB-32AC-42AA-9E3C-36DD773041A7}" type="pres">
      <dgm:prSet presAssocID="{0E78AD9F-CFF1-446D-B8A7-FBC8EA821BA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CA"/>
        </a:p>
      </dgm:t>
    </dgm:pt>
    <dgm:pt modelId="{AF2576BE-A8A3-4EFD-AD14-654D8164AEDF}" type="pres">
      <dgm:prSet presAssocID="{AD5830A1-0344-4AA6-AE0F-FCC784855E75}" presName="composite" presStyleCnt="0"/>
      <dgm:spPr/>
    </dgm:pt>
    <dgm:pt modelId="{5B95257C-1625-4B8E-A30D-8A0768BEA667}" type="pres">
      <dgm:prSet presAssocID="{AD5830A1-0344-4AA6-AE0F-FCC784855E75}" presName="parentText" presStyleLbl="alignNode1" presStyleIdx="0" presStyleCnt="3" custLinFactNeighborX="-6188" custLinFactNeighborY="-115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0BED24D3-D70E-4FED-83A7-F176E5D68C3F}" type="pres">
      <dgm:prSet presAssocID="{AD5830A1-0344-4AA6-AE0F-FCC784855E75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25C4D4AF-969C-469C-B4EE-4B242406EAD2}" type="pres">
      <dgm:prSet presAssocID="{0C83486F-E9DE-4591-8579-7AA874512888}" presName="sp" presStyleCnt="0"/>
      <dgm:spPr/>
    </dgm:pt>
    <dgm:pt modelId="{621FE567-1F58-426A-B0C2-3E6816EEA749}" type="pres">
      <dgm:prSet presAssocID="{BE8DB841-E634-497B-B61F-0958C201E30A}" presName="composite" presStyleCnt="0"/>
      <dgm:spPr/>
    </dgm:pt>
    <dgm:pt modelId="{78C87879-9A37-4D9B-9904-CEA9012F3A8E}" type="pres">
      <dgm:prSet presAssocID="{BE8DB841-E634-497B-B61F-0958C201E30A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EE2D111E-AD34-4A3A-BA15-04A62B54B77F}" type="pres">
      <dgm:prSet presAssocID="{BE8DB841-E634-497B-B61F-0958C201E30A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0CD3CEDE-C90D-4C9E-AE58-88822E423711}" type="pres">
      <dgm:prSet presAssocID="{74A00EDA-7BFF-47AE-9193-B5BD441B94EE}" presName="sp" presStyleCnt="0"/>
      <dgm:spPr/>
    </dgm:pt>
    <dgm:pt modelId="{0A62F24E-D817-4BAB-8265-1B496238CCC2}" type="pres">
      <dgm:prSet presAssocID="{3973ACDD-70AE-462A-BED9-7E0C96E46869}" presName="composite" presStyleCnt="0"/>
      <dgm:spPr/>
    </dgm:pt>
    <dgm:pt modelId="{D2661700-E9B1-4738-90A1-3FE57CF888FA}" type="pres">
      <dgm:prSet presAssocID="{3973ACDD-70AE-462A-BED9-7E0C96E46869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3C1ACEA5-4A14-4F0B-AE84-9F5E09424B4F}" type="pres">
      <dgm:prSet presAssocID="{3973ACDD-70AE-462A-BED9-7E0C96E46869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75819244-91D4-436B-88CF-A1B6202BF600}" srcId="{3973ACDD-70AE-462A-BED9-7E0C96E46869}" destId="{0AE7C2E5-3241-4C78-A8E6-91B4D5E3337A}" srcOrd="0" destOrd="0" parTransId="{1EFF3FC8-DAA2-42E9-9574-52725B16A3C5}" sibTransId="{41F904A6-9900-4753-922B-5A573542C08F}"/>
    <dgm:cxn modelId="{B9C93081-2823-487A-BB3B-9C80C7067CF2}" srcId="{0E78AD9F-CFF1-446D-B8A7-FBC8EA821BA0}" destId="{AD5830A1-0344-4AA6-AE0F-FCC784855E75}" srcOrd="0" destOrd="0" parTransId="{129350DA-51FB-4024-9E6F-8C04DC69344C}" sibTransId="{0C83486F-E9DE-4591-8579-7AA874512888}"/>
    <dgm:cxn modelId="{6BBF5D6D-82ED-475A-AF88-583926120889}" type="presOf" srcId="{0AE7C2E5-3241-4C78-A8E6-91B4D5E3337A}" destId="{3C1ACEA5-4A14-4F0B-AE84-9F5E09424B4F}" srcOrd="0" destOrd="0" presId="urn:microsoft.com/office/officeart/2005/8/layout/chevron2"/>
    <dgm:cxn modelId="{9D0DC773-322C-469C-A423-74353244656B}" type="presOf" srcId="{AD5830A1-0344-4AA6-AE0F-FCC784855E75}" destId="{5B95257C-1625-4B8E-A30D-8A0768BEA667}" srcOrd="0" destOrd="0" presId="urn:microsoft.com/office/officeart/2005/8/layout/chevron2"/>
    <dgm:cxn modelId="{3CDEBBC8-35E2-4773-81F7-627CF165C3A6}" srcId="{0E78AD9F-CFF1-446D-B8A7-FBC8EA821BA0}" destId="{3973ACDD-70AE-462A-BED9-7E0C96E46869}" srcOrd="2" destOrd="0" parTransId="{18A8A1DF-D88A-4226-9E93-0AD92C42F5BB}" sibTransId="{1ED05916-839F-43FD-9E21-C36D7692D5DC}"/>
    <dgm:cxn modelId="{F55E023D-009A-4F47-B735-386DF11391F3}" srcId="{AD5830A1-0344-4AA6-AE0F-FCC784855E75}" destId="{7470B8FF-234F-4B39-A876-A44959D1DB44}" srcOrd="0" destOrd="0" parTransId="{743ADA00-320C-44E1-A23E-69661B1355DD}" sibTransId="{58C48018-E798-481A-88DC-C2925778363E}"/>
    <dgm:cxn modelId="{1EEE8B68-20DD-412A-AB00-5C215AB6EAB3}" type="presOf" srcId="{7470B8FF-234F-4B39-A876-A44959D1DB44}" destId="{0BED24D3-D70E-4FED-83A7-F176E5D68C3F}" srcOrd="0" destOrd="0" presId="urn:microsoft.com/office/officeart/2005/8/layout/chevron2"/>
    <dgm:cxn modelId="{FC510EC2-1755-4438-8F2D-57EB7A42A727}" srcId="{BE8DB841-E634-497B-B61F-0958C201E30A}" destId="{E7D4377C-CC76-4B58-864B-7CEC4B50BB99}" srcOrd="0" destOrd="0" parTransId="{2EDC50B9-9E59-4F0C-B095-6511B5799123}" sibTransId="{99133EE1-63FC-4E30-AD0F-698919CB0406}"/>
    <dgm:cxn modelId="{A16A2412-B137-4C09-8952-F654207D12C3}" type="presOf" srcId="{3973ACDD-70AE-462A-BED9-7E0C96E46869}" destId="{D2661700-E9B1-4738-90A1-3FE57CF888FA}" srcOrd="0" destOrd="0" presId="urn:microsoft.com/office/officeart/2005/8/layout/chevron2"/>
    <dgm:cxn modelId="{F16D392C-0F60-4F1F-922A-8838E4FEFFD4}" type="presOf" srcId="{0E78AD9F-CFF1-446D-B8A7-FBC8EA821BA0}" destId="{7C217CBB-32AC-42AA-9E3C-36DD773041A7}" srcOrd="0" destOrd="0" presId="urn:microsoft.com/office/officeart/2005/8/layout/chevron2"/>
    <dgm:cxn modelId="{18EEE219-BFFA-48B9-9102-278479931D68}" srcId="{0E78AD9F-CFF1-446D-B8A7-FBC8EA821BA0}" destId="{BE8DB841-E634-497B-B61F-0958C201E30A}" srcOrd="1" destOrd="0" parTransId="{60C360AF-8F83-4D97-BC36-97583E50A973}" sibTransId="{74A00EDA-7BFF-47AE-9193-B5BD441B94EE}"/>
    <dgm:cxn modelId="{B6B5101C-8E1C-468B-801D-D94692DE71DD}" type="presOf" srcId="{E7D4377C-CC76-4B58-864B-7CEC4B50BB99}" destId="{EE2D111E-AD34-4A3A-BA15-04A62B54B77F}" srcOrd="0" destOrd="0" presId="urn:microsoft.com/office/officeart/2005/8/layout/chevron2"/>
    <dgm:cxn modelId="{30ED14F8-4FA1-4AB2-AC8F-A6C9718DF35F}" type="presOf" srcId="{BE8DB841-E634-497B-B61F-0958C201E30A}" destId="{78C87879-9A37-4D9B-9904-CEA9012F3A8E}" srcOrd="0" destOrd="0" presId="urn:microsoft.com/office/officeart/2005/8/layout/chevron2"/>
    <dgm:cxn modelId="{8A90DE8D-F0E8-4335-84B9-3A8A5F681A55}" type="presParOf" srcId="{7C217CBB-32AC-42AA-9E3C-36DD773041A7}" destId="{AF2576BE-A8A3-4EFD-AD14-654D8164AEDF}" srcOrd="0" destOrd="0" presId="urn:microsoft.com/office/officeart/2005/8/layout/chevron2"/>
    <dgm:cxn modelId="{60335A63-E01D-4A37-921E-AC53E1B3FCA1}" type="presParOf" srcId="{AF2576BE-A8A3-4EFD-AD14-654D8164AEDF}" destId="{5B95257C-1625-4B8E-A30D-8A0768BEA667}" srcOrd="0" destOrd="0" presId="urn:microsoft.com/office/officeart/2005/8/layout/chevron2"/>
    <dgm:cxn modelId="{DBF0A09C-09C0-483A-BFB0-8AC3CE274ECC}" type="presParOf" srcId="{AF2576BE-A8A3-4EFD-AD14-654D8164AEDF}" destId="{0BED24D3-D70E-4FED-83A7-F176E5D68C3F}" srcOrd="1" destOrd="0" presId="urn:microsoft.com/office/officeart/2005/8/layout/chevron2"/>
    <dgm:cxn modelId="{F952806A-3832-4DDE-A475-52C91FFF233D}" type="presParOf" srcId="{7C217CBB-32AC-42AA-9E3C-36DD773041A7}" destId="{25C4D4AF-969C-469C-B4EE-4B242406EAD2}" srcOrd="1" destOrd="0" presId="urn:microsoft.com/office/officeart/2005/8/layout/chevron2"/>
    <dgm:cxn modelId="{552A61D9-1BC0-40C1-A338-235A486FDC6B}" type="presParOf" srcId="{7C217CBB-32AC-42AA-9E3C-36DD773041A7}" destId="{621FE567-1F58-426A-B0C2-3E6816EEA749}" srcOrd="2" destOrd="0" presId="urn:microsoft.com/office/officeart/2005/8/layout/chevron2"/>
    <dgm:cxn modelId="{ACF0C64D-2F86-4A03-94FD-942177E54B61}" type="presParOf" srcId="{621FE567-1F58-426A-B0C2-3E6816EEA749}" destId="{78C87879-9A37-4D9B-9904-CEA9012F3A8E}" srcOrd="0" destOrd="0" presId="urn:microsoft.com/office/officeart/2005/8/layout/chevron2"/>
    <dgm:cxn modelId="{F09E4085-00ED-4EAF-BF92-DA11112F906A}" type="presParOf" srcId="{621FE567-1F58-426A-B0C2-3E6816EEA749}" destId="{EE2D111E-AD34-4A3A-BA15-04A62B54B77F}" srcOrd="1" destOrd="0" presId="urn:microsoft.com/office/officeart/2005/8/layout/chevron2"/>
    <dgm:cxn modelId="{12D35822-818D-4AD9-93E9-031741B89B38}" type="presParOf" srcId="{7C217CBB-32AC-42AA-9E3C-36DD773041A7}" destId="{0CD3CEDE-C90D-4C9E-AE58-88822E423711}" srcOrd="3" destOrd="0" presId="urn:microsoft.com/office/officeart/2005/8/layout/chevron2"/>
    <dgm:cxn modelId="{B1AC03AD-536B-4A4F-BE9E-8360F7076456}" type="presParOf" srcId="{7C217CBB-32AC-42AA-9E3C-36DD773041A7}" destId="{0A62F24E-D817-4BAB-8265-1B496238CCC2}" srcOrd="4" destOrd="0" presId="urn:microsoft.com/office/officeart/2005/8/layout/chevron2"/>
    <dgm:cxn modelId="{A72FE1CF-2F21-4C59-B6AB-E2EC7A6DBF25}" type="presParOf" srcId="{0A62F24E-D817-4BAB-8265-1B496238CCC2}" destId="{D2661700-E9B1-4738-90A1-3FE57CF888FA}" srcOrd="0" destOrd="0" presId="urn:microsoft.com/office/officeart/2005/8/layout/chevron2"/>
    <dgm:cxn modelId="{4CBE7FE8-AAE2-4AC9-A16E-DA1DD9B47666}" type="presParOf" srcId="{0A62F24E-D817-4BAB-8265-1B496238CCC2}" destId="{3C1ACEA5-4A14-4F0B-AE84-9F5E09424B4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95257C-1625-4B8E-A30D-8A0768BEA667}">
      <dsp:nvSpPr>
        <dsp:cNvPr id="0" name=""/>
        <dsp:cNvSpPr/>
      </dsp:nvSpPr>
      <dsp:spPr>
        <a:xfrm rot="5400000">
          <a:off x="-234655" y="234655"/>
          <a:ext cx="1564372" cy="109506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400" kern="1200" dirty="0" smtClean="0"/>
            <a:t>1</a:t>
          </a:r>
          <a:endParaRPr lang="en-CA" sz="2400" kern="1200" dirty="0"/>
        </a:p>
      </dsp:txBody>
      <dsp:txXfrm rot="-5400000">
        <a:off x="1" y="547529"/>
        <a:ext cx="1095060" cy="469312"/>
      </dsp:txXfrm>
    </dsp:sp>
    <dsp:sp modelId="{0BED24D3-D70E-4FED-83A7-F176E5D68C3F}">
      <dsp:nvSpPr>
        <dsp:cNvPr id="0" name=""/>
        <dsp:cNvSpPr/>
      </dsp:nvSpPr>
      <dsp:spPr>
        <a:xfrm rot="5400000">
          <a:off x="3999549" y="-2903329"/>
          <a:ext cx="1016842" cy="6825819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400" kern="1200" dirty="0" smtClean="0"/>
            <a:t>Distance is iteratively measured between two random points on the surface.</a:t>
          </a:r>
          <a:endParaRPr lang="en-CA" sz="2400" kern="1200" dirty="0"/>
        </a:p>
      </dsp:txBody>
      <dsp:txXfrm rot="-5400000">
        <a:off x="1095061" y="50797"/>
        <a:ext cx="6776181" cy="917566"/>
      </dsp:txXfrm>
    </dsp:sp>
    <dsp:sp modelId="{339E0A04-03C9-4132-8480-8778740CA932}">
      <dsp:nvSpPr>
        <dsp:cNvPr id="0" name=""/>
        <dsp:cNvSpPr/>
      </dsp:nvSpPr>
      <dsp:spPr>
        <a:xfrm rot="5400000">
          <a:off x="-234655" y="1605584"/>
          <a:ext cx="1564372" cy="109506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400" kern="1200" dirty="0" smtClean="0"/>
            <a:t>2</a:t>
          </a:r>
          <a:endParaRPr lang="en-CA" sz="2400" kern="1200" dirty="0"/>
        </a:p>
      </dsp:txBody>
      <dsp:txXfrm rot="-5400000">
        <a:off x="1" y="1918458"/>
        <a:ext cx="1095060" cy="469312"/>
      </dsp:txXfrm>
    </dsp:sp>
    <dsp:sp modelId="{4933C570-6E7F-484A-A942-DF41CB8B154D}">
      <dsp:nvSpPr>
        <dsp:cNvPr id="0" name=""/>
        <dsp:cNvSpPr/>
      </dsp:nvSpPr>
      <dsp:spPr>
        <a:xfrm rot="5400000">
          <a:off x="3999549" y="-1533559"/>
          <a:ext cx="1016842" cy="6825819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400" kern="1200" dirty="0" smtClean="0"/>
            <a:t>A 1D histogram is created to count the number of point-pairs at different distances.</a:t>
          </a:r>
          <a:endParaRPr lang="en-CA" sz="2400" kern="1200" dirty="0"/>
        </a:p>
      </dsp:txBody>
      <dsp:txXfrm rot="-5400000">
        <a:off x="1095061" y="1420567"/>
        <a:ext cx="6776181" cy="917566"/>
      </dsp:txXfrm>
    </dsp:sp>
    <dsp:sp modelId="{5FBA173B-E433-4B39-A227-FF65BC78C0F5}">
      <dsp:nvSpPr>
        <dsp:cNvPr id="0" name=""/>
        <dsp:cNvSpPr/>
      </dsp:nvSpPr>
      <dsp:spPr>
        <a:xfrm rot="5400000">
          <a:off x="-234655" y="2975354"/>
          <a:ext cx="1564372" cy="109506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400" kern="1200" dirty="0" smtClean="0"/>
            <a:t>3</a:t>
          </a:r>
          <a:endParaRPr lang="en-CA" sz="2400" kern="1200" dirty="0"/>
        </a:p>
      </dsp:txBody>
      <dsp:txXfrm rot="-5400000">
        <a:off x="1" y="3288228"/>
        <a:ext cx="1095060" cy="469312"/>
      </dsp:txXfrm>
    </dsp:sp>
    <dsp:sp modelId="{17C59BE4-EE61-4A0D-AAF1-19591045F481}">
      <dsp:nvSpPr>
        <dsp:cNvPr id="0" name=""/>
        <dsp:cNvSpPr/>
      </dsp:nvSpPr>
      <dsp:spPr>
        <a:xfrm rot="5400000">
          <a:off x="3999549" y="-163789"/>
          <a:ext cx="1016842" cy="6825819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400" kern="1200" dirty="0" smtClean="0"/>
            <a:t>The final histogram is normalised.</a:t>
          </a:r>
          <a:endParaRPr lang="en-CA" sz="2400" kern="1200" dirty="0"/>
        </a:p>
      </dsp:txBody>
      <dsp:txXfrm rot="-5400000">
        <a:off x="1095061" y="2790337"/>
        <a:ext cx="6776181" cy="9175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95257C-1625-4B8E-A30D-8A0768BEA667}">
      <dsp:nvSpPr>
        <dsp:cNvPr id="0" name=""/>
        <dsp:cNvSpPr/>
      </dsp:nvSpPr>
      <dsp:spPr>
        <a:xfrm rot="5400000">
          <a:off x="-253090" y="253612"/>
          <a:ext cx="1687268" cy="1181088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400" kern="1200" dirty="0" smtClean="0"/>
            <a:t>1</a:t>
          </a:r>
          <a:endParaRPr lang="en-CA" sz="2400" kern="1200" dirty="0"/>
        </a:p>
      </dsp:txBody>
      <dsp:txXfrm rot="-5400000">
        <a:off x="0" y="591066"/>
        <a:ext cx="1181088" cy="506180"/>
      </dsp:txXfrm>
    </dsp:sp>
    <dsp:sp modelId="{0BED24D3-D70E-4FED-83A7-F176E5D68C3F}">
      <dsp:nvSpPr>
        <dsp:cNvPr id="0" name=""/>
        <dsp:cNvSpPr/>
      </dsp:nvSpPr>
      <dsp:spPr>
        <a:xfrm rot="5400000">
          <a:off x="4344405" y="-3160854"/>
          <a:ext cx="1096724" cy="7423359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400" kern="1200" dirty="0" smtClean="0"/>
            <a:t>An object-centred coordinate (α, β) is computed for each vertex according to the distance α along and the distance β from the principal axis of the object.</a:t>
          </a:r>
          <a:endParaRPr lang="en-CA" sz="2400" kern="1200" dirty="0"/>
        </a:p>
      </dsp:txBody>
      <dsp:txXfrm rot="-5400000">
        <a:off x="1181088" y="56001"/>
        <a:ext cx="7369821" cy="989648"/>
      </dsp:txXfrm>
    </dsp:sp>
    <dsp:sp modelId="{339E0A04-03C9-4132-8480-8778740CA932}">
      <dsp:nvSpPr>
        <dsp:cNvPr id="0" name=""/>
        <dsp:cNvSpPr/>
      </dsp:nvSpPr>
      <dsp:spPr>
        <a:xfrm rot="5400000">
          <a:off x="-253090" y="1749715"/>
          <a:ext cx="1687268" cy="1181088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400" kern="1200" dirty="0" smtClean="0"/>
            <a:t>2</a:t>
          </a:r>
          <a:endParaRPr lang="en-CA" sz="2400" kern="1200" dirty="0"/>
        </a:p>
      </dsp:txBody>
      <dsp:txXfrm rot="-5400000">
        <a:off x="0" y="2087169"/>
        <a:ext cx="1181088" cy="506180"/>
      </dsp:txXfrm>
    </dsp:sp>
    <dsp:sp modelId="{4933C570-6E7F-484A-A942-DF41CB8B154D}">
      <dsp:nvSpPr>
        <dsp:cNvPr id="0" name=""/>
        <dsp:cNvSpPr/>
      </dsp:nvSpPr>
      <dsp:spPr>
        <a:xfrm rot="5400000">
          <a:off x="4344405" y="-1666691"/>
          <a:ext cx="1096724" cy="7423359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400" kern="1200" dirty="0" smtClean="0"/>
            <a:t>A 2D accumulator indexed by (α, β) is created and the accumulator is incremented for each vertex within the support of the spin image.</a:t>
          </a:r>
          <a:endParaRPr lang="en-CA" sz="2400" kern="1200" dirty="0"/>
        </a:p>
      </dsp:txBody>
      <dsp:txXfrm rot="-5400000">
        <a:off x="1181088" y="1550164"/>
        <a:ext cx="7369821" cy="989648"/>
      </dsp:txXfrm>
    </dsp:sp>
    <dsp:sp modelId="{5FBA173B-E433-4B39-A227-FF65BC78C0F5}">
      <dsp:nvSpPr>
        <dsp:cNvPr id="0" name=""/>
        <dsp:cNvSpPr/>
      </dsp:nvSpPr>
      <dsp:spPr>
        <a:xfrm rot="5400000">
          <a:off x="-253090" y="3243878"/>
          <a:ext cx="1687268" cy="1181088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400" kern="1200" dirty="0" smtClean="0"/>
            <a:t>3</a:t>
          </a:r>
          <a:endParaRPr lang="en-CA" sz="2400" kern="1200" dirty="0"/>
        </a:p>
      </dsp:txBody>
      <dsp:txXfrm rot="-5400000">
        <a:off x="0" y="3581332"/>
        <a:ext cx="1181088" cy="506180"/>
      </dsp:txXfrm>
    </dsp:sp>
    <dsp:sp modelId="{17C59BE4-EE61-4A0D-AAF1-19591045F481}">
      <dsp:nvSpPr>
        <dsp:cNvPr id="0" name=""/>
        <dsp:cNvSpPr/>
      </dsp:nvSpPr>
      <dsp:spPr>
        <a:xfrm rot="5400000">
          <a:off x="4344405" y="-172529"/>
          <a:ext cx="1096724" cy="7423359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400" kern="1200" dirty="0" smtClean="0"/>
            <a:t>The final histogram is normalised.</a:t>
          </a:r>
          <a:endParaRPr lang="en-CA" sz="2400" kern="1200" dirty="0"/>
        </a:p>
      </dsp:txBody>
      <dsp:txXfrm rot="-5400000">
        <a:off x="1181088" y="3044326"/>
        <a:ext cx="7369821" cy="9896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95257C-1625-4B8E-A30D-8A0768BEA667}">
      <dsp:nvSpPr>
        <dsp:cNvPr id="0" name=""/>
        <dsp:cNvSpPr/>
      </dsp:nvSpPr>
      <dsp:spPr>
        <a:xfrm rot="5400000">
          <a:off x="-191974" y="191974"/>
          <a:ext cx="1279829" cy="89588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400" kern="1200" dirty="0" smtClean="0"/>
            <a:t>1</a:t>
          </a:r>
          <a:endParaRPr lang="en-CA" sz="2400" kern="1200" dirty="0"/>
        </a:p>
      </dsp:txBody>
      <dsp:txXfrm rot="-5400000">
        <a:off x="1" y="447939"/>
        <a:ext cx="895880" cy="383949"/>
      </dsp:txXfrm>
    </dsp:sp>
    <dsp:sp modelId="{0BED24D3-D70E-4FED-83A7-F176E5D68C3F}">
      <dsp:nvSpPr>
        <dsp:cNvPr id="0" name=""/>
        <dsp:cNvSpPr/>
      </dsp:nvSpPr>
      <dsp:spPr>
        <a:xfrm rot="5400000">
          <a:off x="4334219" y="-3438025"/>
          <a:ext cx="831889" cy="7708567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400" kern="1200" dirty="0" smtClean="0"/>
            <a:t>Volumetric representation is built by rasterising the surface into a set of </a:t>
          </a:r>
          <a:r>
            <a:rPr lang="en-CA" sz="2400" kern="1200" dirty="0" err="1" smtClean="0"/>
            <a:t>voxels</a:t>
          </a:r>
          <a:r>
            <a:rPr lang="en-CA" sz="2400" kern="1200" dirty="0" smtClean="0"/>
            <a:t> lying inside the model.</a:t>
          </a:r>
          <a:endParaRPr lang="en-CA" sz="2400" kern="1200" dirty="0"/>
        </a:p>
      </dsp:txBody>
      <dsp:txXfrm rot="-5400000">
        <a:off x="895881" y="40922"/>
        <a:ext cx="7667958" cy="750671"/>
      </dsp:txXfrm>
    </dsp:sp>
    <dsp:sp modelId="{339E0A04-03C9-4132-8480-8778740CA932}">
      <dsp:nvSpPr>
        <dsp:cNvPr id="0" name=""/>
        <dsp:cNvSpPr/>
      </dsp:nvSpPr>
      <dsp:spPr>
        <a:xfrm rot="5400000">
          <a:off x="-191974" y="1325642"/>
          <a:ext cx="1279829" cy="89588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400" kern="1200" dirty="0" smtClean="0"/>
            <a:t>2</a:t>
          </a:r>
          <a:endParaRPr lang="en-CA" sz="2400" kern="1200" dirty="0"/>
        </a:p>
      </dsp:txBody>
      <dsp:txXfrm rot="-5400000">
        <a:off x="1" y="1581607"/>
        <a:ext cx="895880" cy="383949"/>
      </dsp:txXfrm>
    </dsp:sp>
    <dsp:sp modelId="{4933C570-6E7F-484A-A942-DF41CB8B154D}">
      <dsp:nvSpPr>
        <dsp:cNvPr id="0" name=""/>
        <dsp:cNvSpPr/>
      </dsp:nvSpPr>
      <dsp:spPr>
        <a:xfrm rot="5400000">
          <a:off x="4334219" y="-2304671"/>
          <a:ext cx="831889" cy="7708567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400" kern="1200" dirty="0" smtClean="0"/>
            <a:t>Space is transformed to a spherical coordinate system (r, φ, θ) around the centre of mass for the model.</a:t>
          </a:r>
          <a:endParaRPr lang="en-CA" sz="2400" kern="1200" dirty="0"/>
        </a:p>
      </dsp:txBody>
      <dsp:txXfrm rot="-5400000">
        <a:off x="895881" y="1174276"/>
        <a:ext cx="7667958" cy="750671"/>
      </dsp:txXfrm>
    </dsp:sp>
    <dsp:sp modelId="{5FBA173B-E433-4B39-A227-FF65BC78C0F5}">
      <dsp:nvSpPr>
        <dsp:cNvPr id="0" name=""/>
        <dsp:cNvSpPr/>
      </dsp:nvSpPr>
      <dsp:spPr>
        <a:xfrm rot="5400000">
          <a:off x="-191974" y="2458996"/>
          <a:ext cx="1279829" cy="89588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400" kern="1200" dirty="0" smtClean="0"/>
            <a:t>3</a:t>
          </a:r>
          <a:endParaRPr lang="en-CA" sz="2400" kern="1200" dirty="0"/>
        </a:p>
      </dsp:txBody>
      <dsp:txXfrm rot="-5400000">
        <a:off x="1" y="2714961"/>
        <a:ext cx="895880" cy="383949"/>
      </dsp:txXfrm>
    </dsp:sp>
    <dsp:sp modelId="{17C59BE4-EE61-4A0D-AAF1-19591045F481}">
      <dsp:nvSpPr>
        <dsp:cNvPr id="0" name=""/>
        <dsp:cNvSpPr/>
      </dsp:nvSpPr>
      <dsp:spPr>
        <a:xfrm rot="5400000">
          <a:off x="4334219" y="-1171316"/>
          <a:ext cx="831889" cy="7708567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400" kern="1200" dirty="0" smtClean="0"/>
            <a:t>A 3D spherical histogram is constructed in order to accumulate the </a:t>
          </a:r>
          <a:r>
            <a:rPr lang="en-CA" sz="2400" kern="1200" dirty="0" err="1" smtClean="0"/>
            <a:t>voxels</a:t>
          </a:r>
          <a:r>
            <a:rPr lang="en-CA" sz="2400" kern="1200" dirty="0" smtClean="0"/>
            <a:t> in the volume representation.</a:t>
          </a:r>
          <a:endParaRPr lang="en-CA" sz="2400" kern="1200" dirty="0"/>
        </a:p>
      </dsp:txBody>
      <dsp:txXfrm rot="-5400000">
        <a:off x="895881" y="2307631"/>
        <a:ext cx="7667958" cy="750671"/>
      </dsp:txXfrm>
    </dsp:sp>
    <dsp:sp modelId="{2F3F1137-FAFB-44D4-9E13-A891A108BD4A}">
      <dsp:nvSpPr>
        <dsp:cNvPr id="0" name=""/>
        <dsp:cNvSpPr/>
      </dsp:nvSpPr>
      <dsp:spPr>
        <a:xfrm rot="5400000">
          <a:off x="-191974" y="3592351"/>
          <a:ext cx="1279829" cy="89588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400" kern="1200" dirty="0" smtClean="0"/>
            <a:t>4</a:t>
          </a:r>
          <a:endParaRPr lang="en-CA" sz="2400" kern="1200" dirty="0"/>
        </a:p>
      </dsp:txBody>
      <dsp:txXfrm rot="-5400000">
        <a:off x="1" y="3848316"/>
        <a:ext cx="895880" cy="383949"/>
      </dsp:txXfrm>
    </dsp:sp>
    <dsp:sp modelId="{7A5F5893-058B-4158-8128-78D8EF996F85}">
      <dsp:nvSpPr>
        <dsp:cNvPr id="0" name=""/>
        <dsp:cNvSpPr/>
      </dsp:nvSpPr>
      <dsp:spPr>
        <a:xfrm rot="5400000">
          <a:off x="4334219" y="-37961"/>
          <a:ext cx="831889" cy="7708567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400" kern="1200" dirty="0" smtClean="0"/>
            <a:t>The final histogram is normalised.</a:t>
          </a:r>
          <a:endParaRPr lang="en-CA" sz="2400" kern="1200" dirty="0"/>
        </a:p>
      </dsp:txBody>
      <dsp:txXfrm rot="-5400000">
        <a:off x="895881" y="3440986"/>
        <a:ext cx="7667958" cy="75067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95257C-1625-4B8E-A30D-8A0768BEA667}">
      <dsp:nvSpPr>
        <dsp:cNvPr id="0" name=""/>
        <dsp:cNvSpPr/>
      </dsp:nvSpPr>
      <dsp:spPr>
        <a:xfrm rot="5400000">
          <a:off x="-241615" y="242620"/>
          <a:ext cx="1610770" cy="1127539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400" kern="1200" dirty="0" smtClean="0"/>
            <a:t>1</a:t>
          </a:r>
          <a:endParaRPr lang="en-CA" sz="2400" kern="1200" dirty="0"/>
        </a:p>
      </dsp:txBody>
      <dsp:txXfrm rot="-5400000">
        <a:off x="1" y="564775"/>
        <a:ext cx="1127539" cy="483231"/>
      </dsp:txXfrm>
    </dsp:sp>
    <dsp:sp modelId="{0BED24D3-D70E-4FED-83A7-F176E5D68C3F}">
      <dsp:nvSpPr>
        <dsp:cNvPr id="0" name=""/>
        <dsp:cNvSpPr/>
      </dsp:nvSpPr>
      <dsp:spPr>
        <a:xfrm rot="5400000">
          <a:off x="4108721" y="-2978324"/>
          <a:ext cx="1047000" cy="7009364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400" kern="1200" dirty="0" smtClean="0"/>
            <a:t>The volume of an object is divided into a set of concentric shells.</a:t>
          </a:r>
          <a:endParaRPr lang="en-CA" sz="2400" kern="1200" dirty="0"/>
        </a:p>
      </dsp:txBody>
      <dsp:txXfrm rot="-5400000">
        <a:off x="1127539" y="53968"/>
        <a:ext cx="6958254" cy="944780"/>
      </dsp:txXfrm>
    </dsp:sp>
    <dsp:sp modelId="{78C87879-9A37-4D9B-9904-CEA9012F3A8E}">
      <dsp:nvSpPr>
        <dsp:cNvPr id="0" name=""/>
        <dsp:cNvSpPr/>
      </dsp:nvSpPr>
      <dsp:spPr>
        <a:xfrm rot="5400000">
          <a:off x="-241615" y="1661353"/>
          <a:ext cx="1610770" cy="1127539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400" kern="1200" dirty="0" smtClean="0"/>
            <a:t>2</a:t>
          </a:r>
        </a:p>
      </dsp:txBody>
      <dsp:txXfrm rot="-5400000">
        <a:off x="1" y="1983508"/>
        <a:ext cx="1127539" cy="483231"/>
      </dsp:txXfrm>
    </dsp:sp>
    <dsp:sp modelId="{EE2D111E-AD34-4A3A-BA15-04A62B54B77F}">
      <dsp:nvSpPr>
        <dsp:cNvPr id="0" name=""/>
        <dsp:cNvSpPr/>
      </dsp:nvSpPr>
      <dsp:spPr>
        <a:xfrm rot="5400000">
          <a:off x="4108721" y="-1561444"/>
          <a:ext cx="1047000" cy="7009364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400" kern="1200" dirty="0" smtClean="0"/>
            <a:t>The frequency decomposition in each shell is computed.</a:t>
          </a:r>
        </a:p>
      </dsp:txBody>
      <dsp:txXfrm rot="-5400000">
        <a:off x="1127539" y="1470848"/>
        <a:ext cx="6958254" cy="944780"/>
      </dsp:txXfrm>
    </dsp:sp>
    <dsp:sp modelId="{D2661700-E9B1-4738-90A1-3FE57CF888FA}">
      <dsp:nvSpPr>
        <dsp:cNvPr id="0" name=""/>
        <dsp:cNvSpPr/>
      </dsp:nvSpPr>
      <dsp:spPr>
        <a:xfrm rot="5400000">
          <a:off x="-241615" y="3078233"/>
          <a:ext cx="1610770" cy="1127539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400" kern="1200" dirty="0" smtClean="0"/>
            <a:t>3</a:t>
          </a:r>
        </a:p>
      </dsp:txBody>
      <dsp:txXfrm rot="-5400000">
        <a:off x="1" y="3400388"/>
        <a:ext cx="1127539" cy="483231"/>
      </dsp:txXfrm>
    </dsp:sp>
    <dsp:sp modelId="{3C1ACEA5-4A14-4F0B-AE84-9F5E09424B4F}">
      <dsp:nvSpPr>
        <dsp:cNvPr id="0" name=""/>
        <dsp:cNvSpPr/>
      </dsp:nvSpPr>
      <dsp:spPr>
        <a:xfrm rot="5400000">
          <a:off x="4108721" y="-144563"/>
          <a:ext cx="1047000" cy="7009364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400" kern="1200" dirty="0" smtClean="0"/>
            <a:t>The norm for each frequency component at each radius is concatenated into a 2D histogram indexed by radius and frequency.</a:t>
          </a:r>
        </a:p>
      </dsp:txBody>
      <dsp:txXfrm rot="-5400000">
        <a:off x="1127539" y="2887729"/>
        <a:ext cx="6958254" cy="9447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E2F93F-E647-4649-9A50-805E2BE06E47}" type="datetimeFigureOut">
              <a:rPr lang="en-CA" smtClean="0"/>
              <a:pPr/>
              <a:t>09/03/2015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C44C9C-9899-4065-9193-2C12891507C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41876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6D743-80EC-4853-9DF4-0D53DA768AC6}" type="datetimeFigureOut">
              <a:rPr lang="en-US" smtClean="0"/>
              <a:pPr/>
              <a:t>3/9/2015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A26BA7-6BA6-4B46-94D7-73E246C76244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0280237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26BA7-6BA6-4B46-94D7-73E246C76244}" type="slidenum">
              <a:rPr lang="en-CA" smtClean="0"/>
              <a:pPr/>
              <a:t>1</a:t>
            </a:fld>
            <a:endParaRPr lang="en-CA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Evaluation of shape similarity is restricted here to local feature distributions. Global features provide only a coarse descriptor that is insufficient to distinguish similarity in a time varying sequence where an object can have the same global</a:t>
            </a:r>
          </a:p>
          <a:p>
            <a:r>
              <a:rPr lang="en-CA" dirty="0" smtClean="0"/>
              <a:t>properties for a relatively large proportion of the time.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26BA7-6BA6-4B46-94D7-73E246C76244}" type="slidenum">
              <a:rPr lang="en-CA" smtClean="0"/>
              <a:pPr/>
              <a:t>2</a:t>
            </a:fld>
            <a:endParaRPr lang="en-CA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Shape Distribution (SD) provides a shape signature as a probability distribution of a shape function that measures some geometric properties of a 3D model.</a:t>
            </a:r>
          </a:p>
          <a:p>
            <a:endParaRPr lang="en-CA" dirty="0" smtClean="0"/>
          </a:p>
          <a:p>
            <a:r>
              <a:rPr lang="en-CA" dirty="0" smtClean="0"/>
              <a:t>Here we adopt the D2 measure, the distance between two random points on the surface.</a:t>
            </a:r>
          </a:p>
          <a:p>
            <a:endParaRPr lang="en-CA" dirty="0" smtClean="0"/>
          </a:p>
          <a:p>
            <a:r>
              <a:rPr lang="en-CA" dirty="0" smtClean="0"/>
              <a:t>This figure illustrates the Shape Distribution representation computed for a single frame of a 3D video sequence</a:t>
            </a:r>
          </a:p>
          <a:p>
            <a:r>
              <a:rPr lang="en-CA" dirty="0" smtClean="0"/>
              <a:t>of a person.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26BA7-6BA6-4B46-94D7-73E246C76244}" type="slidenum">
              <a:rPr lang="en-CA" smtClean="0"/>
              <a:pPr/>
              <a:t>3</a:t>
            </a:fld>
            <a:endParaRPr lang="en-CA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A Spin Image (SI) is a 2D histogram which encodes the density of mesh vertices projected onto an object-centred space.</a:t>
            </a:r>
          </a:p>
          <a:p>
            <a:endParaRPr lang="en-CA" dirty="0" smtClean="0"/>
          </a:p>
          <a:p>
            <a:r>
              <a:rPr lang="en-CA" dirty="0" smtClean="0"/>
              <a:t>This</a:t>
            </a:r>
            <a:r>
              <a:rPr lang="en-CA" baseline="0" dirty="0" smtClean="0"/>
              <a:t> figure illustrates the Spin Image for a single frame of a 3D video sequence, showing the histogram distribution resulting from a plane rotated about a vertical axis through the </a:t>
            </a:r>
            <a:r>
              <a:rPr lang="en-CA" baseline="0" dirty="0" err="1" smtClean="0"/>
              <a:t>centroid</a:t>
            </a:r>
            <a:r>
              <a:rPr lang="en-CA" baseline="0" dirty="0" smtClean="0"/>
              <a:t> of the shape.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26BA7-6BA6-4B46-94D7-73E246C76244}" type="slidenum">
              <a:rPr lang="en-CA" smtClean="0"/>
              <a:pPr/>
              <a:t>5</a:t>
            </a:fld>
            <a:endParaRPr lang="en-CA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26BA7-6BA6-4B46-94D7-73E246C76244}" type="slidenum">
              <a:rPr lang="en-CA" smtClean="0"/>
              <a:pPr/>
              <a:t>6</a:t>
            </a:fld>
            <a:endParaRPr lang="en-CA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A Shape Histogram (SH) partitions the space containing an object into disjoint cells corresponding to the bins of a histogram.</a:t>
            </a:r>
          </a:p>
          <a:p>
            <a:endParaRPr lang="en-CA" dirty="0" smtClean="0"/>
          </a:p>
          <a:p>
            <a:r>
              <a:rPr lang="en-CA" dirty="0" smtClean="0"/>
              <a:t>The spherical coordinate histogram is compared invariant of rotation by testing similarity for all feasible rotations.</a:t>
            </a:r>
          </a:p>
          <a:p>
            <a:r>
              <a:rPr lang="en-CA" dirty="0" smtClean="0"/>
              <a:t>Human models are assumed to have an upright direction and instead of rotating 3D mesh, we generate a fine histogram</a:t>
            </a:r>
          </a:p>
          <a:p>
            <a:r>
              <a:rPr lang="en-CA" dirty="0" smtClean="0"/>
              <a:t>first, then shift the histogram with 1◦ resolution, and re-bin to a coarse histogram. A similarity measure is computed as</a:t>
            </a:r>
          </a:p>
          <a:p>
            <a:r>
              <a:rPr lang="en-CA" dirty="0" smtClean="0"/>
              <a:t>the minimal of L2 distance between the coarse histograms.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26BA7-6BA6-4B46-94D7-73E246C76244}" type="slidenum">
              <a:rPr lang="en-CA" smtClean="0"/>
              <a:pPr/>
              <a:t>7</a:t>
            </a:fld>
            <a:endParaRPr lang="en-CA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26BA7-6BA6-4B46-94D7-73E246C76244}" type="slidenum">
              <a:rPr lang="en-CA" smtClean="0"/>
              <a:pPr/>
              <a:t>8</a:t>
            </a:fld>
            <a:endParaRPr lang="en-CA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The Spherical Harmonic Representation (SHR) describes an object by a set of spherical basis functions. A descriptor is</a:t>
            </a:r>
          </a:p>
          <a:p>
            <a:r>
              <a:rPr lang="en-CA" dirty="0" smtClean="0"/>
              <a:t>constructed by measuring the energy contained in different frequency bands, where the frequency components are rotation invariant.</a:t>
            </a:r>
          </a:p>
          <a:p>
            <a:endParaRPr lang="en-CA" dirty="0" smtClean="0"/>
          </a:p>
          <a:p>
            <a:r>
              <a:rPr lang="en-CA" dirty="0" smtClean="0"/>
              <a:t>This figure illustrates the SHR functions and coefficient distribution for the single 3D video frame of a person.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26BA7-6BA6-4B46-94D7-73E246C76244}" type="slidenum">
              <a:rPr lang="en-CA" smtClean="0"/>
              <a:pPr/>
              <a:t>9</a:t>
            </a:fld>
            <a:endParaRPr lang="en-CA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26BA7-6BA6-4B46-94D7-73E246C76244}" type="slidenum">
              <a:rPr lang="en-CA" smtClean="0"/>
              <a:pPr/>
              <a:t>10</a:t>
            </a:fld>
            <a:endParaRPr lang="en-C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BD2D-0557-4AA9-83E6-C63F9BBAD885}" type="datetime1">
              <a:rPr lang="en-US" smtClean="0"/>
              <a:pPr/>
              <a:t>3/9/2015</a:t>
            </a:fld>
            <a:endParaRPr lang="en-CA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F7121-DC97-4533-8590-19E704E17E20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89529940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BD2D-0557-4AA9-83E6-C63F9BBAD885}" type="datetime1">
              <a:rPr lang="en-US" smtClean="0"/>
              <a:pPr/>
              <a:t>3/9/2015</a:t>
            </a:fld>
            <a:endParaRPr lang="en-CA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F7121-DC97-4533-8590-19E704E17E20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07989436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BD2D-0557-4AA9-83E6-C63F9BBAD885}" type="datetime1">
              <a:rPr lang="en-US" smtClean="0"/>
              <a:pPr/>
              <a:t>3/9/2015</a:t>
            </a:fld>
            <a:endParaRPr lang="en-CA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F7121-DC97-4533-8590-19E704E17E20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50090975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BD2D-0557-4AA9-83E6-C63F9BBAD885}" type="datetime1">
              <a:rPr lang="en-US" smtClean="0"/>
              <a:pPr/>
              <a:t>3/9/2015</a:t>
            </a:fld>
            <a:endParaRPr lang="en-CA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F7121-DC97-4533-8590-19E704E17E20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32869419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BD2D-0557-4AA9-83E6-C63F9BBAD885}" type="datetime1">
              <a:rPr lang="en-US" smtClean="0"/>
              <a:pPr/>
              <a:t>3/9/2015</a:t>
            </a:fld>
            <a:endParaRPr lang="en-CA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F7121-DC97-4533-8590-19E704E17E20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9083413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BD2D-0557-4AA9-83E6-C63F9BBAD885}" type="datetime1">
              <a:rPr lang="en-US" smtClean="0"/>
              <a:pPr/>
              <a:t>3/9/2015</a:t>
            </a:fld>
            <a:endParaRPr lang="en-CA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F7121-DC97-4533-8590-19E704E17E20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01913304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BD2D-0557-4AA9-83E6-C63F9BBAD885}" type="datetime1">
              <a:rPr lang="en-US" smtClean="0"/>
              <a:pPr/>
              <a:t>3/9/2015</a:t>
            </a:fld>
            <a:endParaRPr lang="en-CA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F7121-DC97-4533-8590-19E704E17E20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71949264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BD2D-0557-4AA9-83E6-C63F9BBAD885}" type="datetime1">
              <a:rPr lang="en-US" smtClean="0"/>
              <a:pPr/>
              <a:t>3/9/2015</a:t>
            </a:fld>
            <a:endParaRPr lang="en-CA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F7121-DC97-4533-8590-19E704E17E20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69035432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BD2D-0557-4AA9-83E6-C63F9BBAD885}" type="datetime1">
              <a:rPr lang="en-US" smtClean="0"/>
              <a:pPr/>
              <a:t>3/9/2015</a:t>
            </a:fld>
            <a:endParaRPr lang="en-CA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F7121-DC97-4533-8590-19E704E17E20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6095597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BD2D-0557-4AA9-83E6-C63F9BBAD885}" type="datetime1">
              <a:rPr lang="en-US" smtClean="0"/>
              <a:pPr/>
              <a:t>3/9/2015</a:t>
            </a:fld>
            <a:endParaRPr lang="en-CA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F7121-DC97-4533-8590-19E704E17E20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98771395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2BD2D-0557-4AA9-83E6-C63F9BBAD885}" type="datetime1">
              <a:rPr lang="en-US" smtClean="0"/>
              <a:pPr/>
              <a:t>3/9/2015</a:t>
            </a:fld>
            <a:endParaRPr lang="en-CA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F7121-DC97-4533-8590-19E704E17E20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98026786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2BD2D-0557-4AA9-83E6-C63F9BBAD885}" type="datetime1">
              <a:rPr lang="en-US" smtClean="0"/>
              <a:pPr/>
              <a:t>3/9/2015</a:t>
            </a:fld>
            <a:endParaRPr lang="en-CA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F7121-DC97-4533-8590-19E704E17E20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96546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716" y="1196752"/>
            <a:ext cx="8572560" cy="1752600"/>
          </a:xfrm>
        </p:spPr>
        <p:txBody>
          <a:bodyPr>
            <a:normAutofit/>
          </a:bodyPr>
          <a:lstStyle/>
          <a:p>
            <a:r>
              <a:rPr lang="en-CA" sz="4000" dirty="0" smtClean="0">
                <a:solidFill>
                  <a:schemeClr val="accent1"/>
                </a:solidFill>
              </a:rPr>
              <a:t>Some Shape Descriptors </a:t>
            </a:r>
            <a:br>
              <a:rPr lang="en-CA" sz="4000" dirty="0" smtClean="0">
                <a:solidFill>
                  <a:schemeClr val="accent1"/>
                </a:solidFill>
              </a:rPr>
            </a:br>
            <a:r>
              <a:rPr lang="en-CA" sz="4000" dirty="0" smtClean="0">
                <a:solidFill>
                  <a:schemeClr val="accent1"/>
                </a:solidFill>
              </a:rPr>
              <a:t>for </a:t>
            </a:r>
            <a:r>
              <a:rPr lang="en-CA" sz="4000" dirty="0" smtClean="0">
                <a:solidFill>
                  <a:schemeClr val="accent1"/>
                </a:solidFill>
              </a:rPr>
              <a:t>3D </a:t>
            </a:r>
            <a:r>
              <a:rPr lang="en-CA" sz="4000" dirty="0" smtClean="0">
                <a:solidFill>
                  <a:schemeClr val="accent1"/>
                </a:solidFill>
              </a:rPr>
              <a:t>Visual Objects</a:t>
            </a:r>
            <a:endParaRPr lang="en-CA" sz="4000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F7121-DC97-4533-8590-19E704E17E20}" type="slidenum">
              <a:rPr lang="en-CA" smtClean="0"/>
              <a:pPr/>
              <a:t>1</a:t>
            </a:fld>
            <a:endParaRPr lang="en-CA" dirty="0"/>
          </a:p>
        </p:txBody>
      </p:sp>
      <p:sp>
        <p:nvSpPr>
          <p:cNvPr id="7" name="TextBox 6"/>
          <p:cNvSpPr txBox="1"/>
          <p:nvPr/>
        </p:nvSpPr>
        <p:spPr>
          <a:xfrm>
            <a:off x="467544" y="3933056"/>
            <a:ext cx="8136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Extracted from P. Huang, A. Hilton and J. Stark, “Shape similarity for 3D video sequences of people”, </a:t>
            </a:r>
            <a:r>
              <a:rPr lang="en-US" dirty="0" smtClean="0"/>
              <a:t> </a:t>
            </a:r>
            <a:r>
              <a:rPr lang="en-US" i="1" dirty="0"/>
              <a:t>Int. Journal of Computer </a:t>
            </a:r>
            <a:r>
              <a:rPr lang="en-US" i="1" dirty="0" smtClean="0"/>
              <a:t>Vision, </a:t>
            </a:r>
            <a:r>
              <a:rPr lang="en-US" i="1" dirty="0" smtClean="0"/>
              <a:t>89(2-3):362-381, 2010</a:t>
            </a:r>
            <a:endParaRPr lang="en-US" dirty="0" smtClean="0"/>
          </a:p>
          <a:p>
            <a:pPr algn="ctr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>
                <a:solidFill>
                  <a:schemeClr val="accent1"/>
                </a:solidFill>
              </a:rPr>
              <a:t>Spherical Harmonics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CBF7121-DC97-4533-8590-19E704E17E20}" type="slidenum">
              <a:rPr lang="en-CA" smtClean="0"/>
              <a:pPr/>
              <a:t>10</a:t>
            </a:fld>
            <a:endParaRPr lang="en-CA" dirty="0"/>
          </a:p>
        </p:txBody>
      </p:sp>
      <p:graphicFrame>
        <p:nvGraphicFramePr>
          <p:cNvPr id="11" name="Diagram 10"/>
          <p:cNvGraphicFramePr/>
          <p:nvPr/>
        </p:nvGraphicFramePr>
        <p:xfrm>
          <a:off x="539552" y="1787066"/>
          <a:ext cx="8136904" cy="44502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>
                <a:solidFill>
                  <a:schemeClr val="accent1"/>
                </a:solidFill>
              </a:rPr>
              <a:t>Shape Descriptors for 3D Video Sequences</a:t>
            </a:r>
            <a:endParaRPr lang="en-CA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CBF7121-DC97-4533-8590-19E704E17E20}" type="slidenum">
              <a:rPr lang="en-CA" smtClean="0"/>
              <a:pPr/>
              <a:t>2</a:t>
            </a:fld>
            <a:endParaRPr lang="en-CA" dirty="0"/>
          </a:p>
        </p:txBody>
      </p:sp>
      <p:sp>
        <p:nvSpPr>
          <p:cNvPr id="8" name="Rectangle 7"/>
          <p:cNvSpPr/>
          <p:nvPr/>
        </p:nvSpPr>
        <p:spPr>
          <a:xfrm>
            <a:off x="1547664" y="2132856"/>
            <a:ext cx="2626196" cy="7858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50800" dist="254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chemeClr val="accent6">
                  <a:lumMod val="75000"/>
                </a:schemeClr>
              </a:buClr>
              <a:buSzPct val="100000"/>
              <a:defRPr/>
            </a:pPr>
            <a:r>
              <a:rPr lang="en-CA" sz="2800" dirty="0" smtClean="0"/>
              <a:t>Static</a:t>
            </a:r>
            <a:endParaRPr lang="en-GB" sz="28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4970140" y="2132856"/>
            <a:ext cx="2626196" cy="7858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50800" dist="254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chemeClr val="accent6">
                  <a:lumMod val="75000"/>
                </a:schemeClr>
              </a:buClr>
              <a:buSzPct val="100000"/>
              <a:defRPr/>
            </a:pPr>
            <a:r>
              <a:rPr lang="en-CA" sz="2800" dirty="0" smtClean="0">
                <a:solidFill>
                  <a:schemeClr val="bg1">
                    <a:lumMod val="75000"/>
                  </a:schemeClr>
                </a:solidFill>
              </a:rPr>
              <a:t>Temporal</a:t>
            </a:r>
            <a:endParaRPr lang="en-GB" sz="2800" dirty="0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99592" y="4005064"/>
            <a:ext cx="3240360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00050" indent="-400050" algn="ctr"/>
            <a:r>
              <a:rPr lang="en-CA" sz="2800" dirty="0" smtClean="0">
                <a:solidFill>
                  <a:schemeClr val="tx1"/>
                </a:solidFill>
              </a:rPr>
              <a:t>Shape Distribution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427984" y="4005064"/>
            <a:ext cx="3888432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00050" indent="-400050" algn="ctr"/>
            <a:r>
              <a:rPr lang="en-CA" sz="2800" dirty="0" smtClean="0">
                <a:solidFill>
                  <a:schemeClr val="tx1"/>
                </a:solidFill>
              </a:rPr>
              <a:t>Shape Histogram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99592" y="5157192"/>
            <a:ext cx="3240360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00050" indent="-400050" algn="ctr"/>
            <a:r>
              <a:rPr lang="en-CA" sz="2800" dirty="0" smtClean="0">
                <a:solidFill>
                  <a:schemeClr val="tx1"/>
                </a:solidFill>
              </a:rPr>
              <a:t>Spin Image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427984" y="5157192"/>
            <a:ext cx="3888432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00050" indent="-400050" algn="ctr"/>
            <a:r>
              <a:rPr lang="en-CA" sz="2800" dirty="0" smtClean="0">
                <a:solidFill>
                  <a:schemeClr val="tx1"/>
                </a:solidFill>
              </a:rPr>
              <a:t>Spherical Harmonics</a:t>
            </a:r>
          </a:p>
        </p:txBody>
      </p:sp>
      <p:sp>
        <p:nvSpPr>
          <p:cNvPr id="17" name="Right Brace 16"/>
          <p:cNvSpPr/>
          <p:nvPr/>
        </p:nvSpPr>
        <p:spPr>
          <a:xfrm rot="16200000">
            <a:off x="3851922" y="1340767"/>
            <a:ext cx="792087" cy="4536504"/>
          </a:xfrm>
          <a:prstGeom prst="rightBrace">
            <a:avLst>
              <a:gd name="adj1" fmla="val 8333"/>
              <a:gd name="adj2" fmla="val 19653"/>
            </a:avLst>
          </a:prstGeom>
          <a:ln w="38100">
            <a:solidFill>
              <a:schemeClr val="accent6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>
                <a:solidFill>
                  <a:schemeClr val="accent1"/>
                </a:solidFill>
              </a:rPr>
              <a:t>Shape Distribution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CBF7121-DC97-4533-8590-19E704E17E20}" type="slidenum">
              <a:rPr lang="en-CA" smtClean="0"/>
              <a:pPr/>
              <a:t>3</a:t>
            </a:fld>
            <a:endParaRPr lang="en-C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1772816"/>
            <a:ext cx="6552727" cy="4392488"/>
          </a:xfrm>
          <a:prstGeom prst="rect">
            <a:avLst/>
          </a:prstGeom>
          <a:noFill/>
          <a:ln w="38100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>
                <a:solidFill>
                  <a:schemeClr val="accent1"/>
                </a:solidFill>
              </a:rPr>
              <a:t>Shape Distribution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CBF7121-DC97-4533-8590-19E704E17E20}" type="slidenum">
              <a:rPr lang="en-CA" smtClean="0"/>
              <a:pPr/>
              <a:t>4</a:t>
            </a:fld>
            <a:endParaRPr lang="en-CA" dirty="0"/>
          </a:p>
        </p:txBody>
      </p:sp>
      <p:graphicFrame>
        <p:nvGraphicFramePr>
          <p:cNvPr id="11" name="Diagram 10"/>
          <p:cNvGraphicFramePr/>
          <p:nvPr/>
        </p:nvGraphicFramePr>
        <p:xfrm>
          <a:off x="539552" y="1787066"/>
          <a:ext cx="7920880" cy="4306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1772816"/>
            <a:ext cx="6538093" cy="4398833"/>
          </a:xfrm>
          <a:prstGeom prst="rect">
            <a:avLst/>
          </a:prstGeom>
          <a:noFill/>
          <a:ln w="38100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>
                <a:solidFill>
                  <a:schemeClr val="accent1"/>
                </a:solidFill>
              </a:rPr>
              <a:t>Spin Image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CBF7121-DC97-4533-8590-19E704E17E20}" type="slidenum">
              <a:rPr lang="en-CA" smtClean="0"/>
              <a:pPr/>
              <a:t>5</a:t>
            </a:fld>
            <a:endParaRPr lang="en-CA" dirty="0"/>
          </a:p>
        </p:txBody>
      </p:sp>
      <p:cxnSp>
        <p:nvCxnSpPr>
          <p:cNvPr id="9" name="直接箭头连接符 8"/>
          <p:cNvCxnSpPr/>
          <p:nvPr/>
        </p:nvCxnSpPr>
        <p:spPr>
          <a:xfrm flipV="1">
            <a:off x="2555776" y="2780928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>
            <a:off x="2555776" y="3789040"/>
            <a:ext cx="864096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 flipH="1">
            <a:off x="1763688" y="3789040"/>
            <a:ext cx="792088" cy="504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8" name="椭圆 17"/>
          <p:cNvSpPr/>
          <p:nvPr/>
        </p:nvSpPr>
        <p:spPr>
          <a:xfrm>
            <a:off x="3325004" y="3478148"/>
            <a:ext cx="94868" cy="9486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直接连接符 22"/>
          <p:cNvCxnSpPr/>
          <p:nvPr/>
        </p:nvCxnSpPr>
        <p:spPr>
          <a:xfrm>
            <a:off x="2555776" y="3226869"/>
            <a:ext cx="783121" cy="274139"/>
          </a:xfrm>
          <a:prstGeom prst="line">
            <a:avLst/>
          </a:prstGeom>
          <a:ln>
            <a:prstDash val="sysDash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直接连接符 23"/>
          <p:cNvCxnSpPr>
            <a:endCxn id="18" idx="3"/>
          </p:cNvCxnSpPr>
          <p:nvPr/>
        </p:nvCxnSpPr>
        <p:spPr>
          <a:xfrm flipV="1">
            <a:off x="3325004" y="3559123"/>
            <a:ext cx="13893" cy="481946"/>
          </a:xfrm>
          <a:prstGeom prst="line">
            <a:avLst/>
          </a:prstGeom>
          <a:ln>
            <a:prstDash val="sysDash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>
                <a:solidFill>
                  <a:schemeClr val="accent1"/>
                </a:solidFill>
              </a:rPr>
              <a:t>Spin Image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CBF7121-DC97-4533-8590-19E704E17E20}" type="slidenum">
              <a:rPr lang="en-CA" smtClean="0"/>
              <a:pPr/>
              <a:t>6</a:t>
            </a:fld>
            <a:endParaRPr lang="en-CA" dirty="0"/>
          </a:p>
        </p:txBody>
      </p:sp>
      <p:graphicFrame>
        <p:nvGraphicFramePr>
          <p:cNvPr id="11" name="Diagram 10"/>
          <p:cNvGraphicFramePr/>
          <p:nvPr/>
        </p:nvGraphicFramePr>
        <p:xfrm>
          <a:off x="262632" y="1628800"/>
          <a:ext cx="8604448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>
                <a:solidFill>
                  <a:schemeClr val="accent1"/>
                </a:solidFill>
              </a:rPr>
              <a:t>Shape Histogram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CBF7121-DC97-4533-8590-19E704E17E20}" type="slidenum">
              <a:rPr lang="en-CA" smtClean="0"/>
              <a:pPr/>
              <a:t>7</a:t>
            </a:fld>
            <a:endParaRPr lang="en-CA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29780" y="1650063"/>
            <a:ext cx="5760640" cy="4646557"/>
          </a:xfrm>
          <a:prstGeom prst="rect">
            <a:avLst/>
          </a:prstGeom>
          <a:noFill/>
          <a:ln w="38100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>
                <a:solidFill>
                  <a:schemeClr val="accent1"/>
                </a:solidFill>
              </a:rPr>
              <a:t>Shape Histogram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CBF7121-DC97-4533-8590-19E704E17E20}" type="slidenum">
              <a:rPr lang="en-CA" smtClean="0"/>
              <a:pPr/>
              <a:t>8</a:t>
            </a:fld>
            <a:endParaRPr lang="en-CA" dirty="0"/>
          </a:p>
        </p:txBody>
      </p:sp>
      <p:graphicFrame>
        <p:nvGraphicFramePr>
          <p:cNvPr id="11" name="Diagram 10"/>
          <p:cNvGraphicFramePr/>
          <p:nvPr/>
        </p:nvGraphicFramePr>
        <p:xfrm>
          <a:off x="262632" y="1628800"/>
          <a:ext cx="8604448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>
                <a:solidFill>
                  <a:schemeClr val="accent1"/>
                </a:solidFill>
              </a:rPr>
              <a:t>Spherical Harmonics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CBF7121-DC97-4533-8590-19E704E17E20}" type="slidenum">
              <a:rPr lang="en-CA" smtClean="0"/>
              <a:pPr/>
              <a:t>9</a:t>
            </a:fld>
            <a:endParaRPr lang="en-CA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9892" y="1916832"/>
            <a:ext cx="8455180" cy="3888432"/>
          </a:xfrm>
          <a:prstGeom prst="rect">
            <a:avLst/>
          </a:prstGeom>
          <a:noFill/>
          <a:ln w="38100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黑色 .thmx</Template>
  <TotalTime>7976</TotalTime>
  <Words>636</Words>
  <Application>Microsoft Office PowerPoint</Application>
  <PresentationFormat>On-screen Show (4:3)</PresentationFormat>
  <Paragraphs>83</Paragraphs>
  <Slides>10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主题​​</vt:lpstr>
      <vt:lpstr>Some Shape Descriptors  for 3D Visual Objects</vt:lpstr>
      <vt:lpstr>Shape Descriptors for 3D Video Sequences</vt:lpstr>
      <vt:lpstr>Shape Distribution</vt:lpstr>
      <vt:lpstr>Shape Distribution</vt:lpstr>
      <vt:lpstr>Spin Image</vt:lpstr>
      <vt:lpstr>Spin Image</vt:lpstr>
      <vt:lpstr>Shape Histogram</vt:lpstr>
      <vt:lpstr>Shape Histogram</vt:lpstr>
      <vt:lpstr>Spherical Harmonics</vt:lpstr>
      <vt:lpstr>Spherical Harmonics</vt:lpstr>
    </vt:vector>
  </TitlesOfParts>
  <Company>SFU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Shape Similarity for 3D Video Sequences of People</dc:title>
  <dc:subject>Multimedia Systems</dc:subject>
  <dc:creator>Saleh Abdullah Almowuena</dc:creator>
  <cp:lastModifiedBy>Ze-Nian Li</cp:lastModifiedBy>
  <cp:revision>117</cp:revision>
  <dcterms:created xsi:type="dcterms:W3CDTF">2008-10-23T18:54:09Z</dcterms:created>
  <dcterms:modified xsi:type="dcterms:W3CDTF">2015-03-09T18:12:11Z</dcterms:modified>
</cp:coreProperties>
</file>