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11" Type="http://schemas.openxmlformats.org/officeDocument/2006/relationships/image" Target="../media/image9.png"/><Relationship Id="rId10" Type="http://schemas.openxmlformats.org/officeDocument/2006/relationships/image" Target="../media/image8.png"/><Relationship Id="rId9" Type="http://schemas.openxmlformats.org/officeDocument/2006/relationships/image" Target="../media/image6.png"/><Relationship Id="rId5" Type="http://schemas.openxmlformats.org/officeDocument/2006/relationships/image" Target="../media/image5.png"/><Relationship Id="rId6" Type="http://schemas.openxmlformats.org/officeDocument/2006/relationships/image" Target="../media/image3.png"/><Relationship Id="rId7" Type="http://schemas.openxmlformats.org/officeDocument/2006/relationships/image" Target="../media/image1.pn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0325" y="1360174"/>
            <a:ext cx="6962699" cy="572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55850" y="442850"/>
            <a:ext cx="1235324" cy="917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18450" y="442850"/>
            <a:ext cx="1235324" cy="917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27650" y="442850"/>
            <a:ext cx="1235324" cy="917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99250" y="442850"/>
            <a:ext cx="1235324" cy="91732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Shape 59"/>
          <p:cNvSpPr txBox="1"/>
          <p:nvPr/>
        </p:nvSpPr>
        <p:spPr>
          <a:xfrm>
            <a:off x="1170325" y="2927475"/>
            <a:ext cx="1235400" cy="44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dst_head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16000" y="3370274"/>
            <a:ext cx="228600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05225" y="3086749"/>
            <a:ext cx="173355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321075" y="3086749"/>
            <a:ext cx="173355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826025" y="3075874"/>
            <a:ext cx="169545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264200" y="3105799"/>
            <a:ext cx="1685925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014900" y="2285299"/>
            <a:ext cx="981075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462700" y="2285299"/>
            <a:ext cx="981075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986700" y="2285299"/>
            <a:ext cx="981075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358300" y="2285299"/>
            <a:ext cx="981075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216200" y="3277249"/>
            <a:ext cx="238125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740200" y="3277249"/>
            <a:ext cx="238125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188000" y="3277249"/>
            <a:ext cx="238125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559600" y="3277249"/>
            <a:ext cx="238125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42250" y="442850"/>
            <a:ext cx="1235324" cy="91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