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Structures &amp; Programming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5293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Queue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Golnar Sheikhshab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Implementation of queue using circular array</a:t>
            </a:r>
          </a:p>
        </p:txBody>
      </p:sp>
      <p:pic>
        <p:nvPicPr>
          <p:cNvPr descr="Screen Shot 2017-10-02 at 6.17.01 AM.png"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1246325"/>
            <a:ext cx="4047050" cy="2685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10-02 at 6.17.10 AM.png"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8725" y="1170125"/>
            <a:ext cx="3822550" cy="331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Implementing a Queue with a Circularly Linked List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6.25.34 AM.png"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197276"/>
            <a:ext cx="8452550" cy="382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Circular Linked List ADT (reminder)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3215150"/>
            <a:ext cx="8520600" cy="1353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front()</a:t>
            </a:r>
            <a:r>
              <a:rPr lang="en"/>
              <a:t> and </a:t>
            </a:r>
            <a:r>
              <a:rPr b="1" lang="en"/>
              <a:t>back()</a:t>
            </a:r>
            <a:r>
              <a:rPr lang="en"/>
              <a:t> return the data in front and back nodes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add(e)</a:t>
            </a:r>
            <a:r>
              <a:rPr lang="en"/>
              <a:t> adds e right after the cursor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remove()</a:t>
            </a:r>
            <a:r>
              <a:rPr lang="en"/>
              <a:t> removes the element right after the cursor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advance()</a:t>
            </a:r>
            <a:r>
              <a:rPr lang="en"/>
              <a:t> moves the cursor forward</a:t>
            </a:r>
          </a:p>
        </p:txBody>
      </p:sp>
      <p:pic>
        <p:nvPicPr>
          <p:cNvPr descr="Screen Shot 2017-10-02 at 6.41.01 AM.png"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167675"/>
            <a:ext cx="7478899" cy="204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6.25.53 AM.png"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" y="467200"/>
            <a:ext cx="7888101" cy="402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6.26.01 AM.png"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408401"/>
            <a:ext cx="8325550" cy="4216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6.25.04 AM.png"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4575" y="97475"/>
            <a:ext cx="6602501" cy="489362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6.25.20 AM.png"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049" y="449075"/>
            <a:ext cx="7768876" cy="4389624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material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5.2 of the textbook</a:t>
            </a:r>
          </a:p>
        </p:txBody>
      </p:sp>
      <p:sp>
        <p:nvSpPr>
          <p:cNvPr id="178" name="Shape 17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Queue Abstract Data Type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First in First out (FIFO) container of objects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Elements enter the queue at the </a:t>
            </a:r>
            <a:r>
              <a:rPr b="1" i="1" lang="en"/>
              <a:t>rear</a:t>
            </a:r>
            <a:r>
              <a:rPr lang="en"/>
              <a:t> and are removed from </a:t>
            </a:r>
            <a:r>
              <a:rPr b="1" i="1" lang="en"/>
              <a:t>front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Some applications: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Simulating real-world queues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Multi-tasking in operating systems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Queue ADT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730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Supported functions: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enqueue(e)</a:t>
            </a:r>
            <a:r>
              <a:rPr lang="en"/>
              <a:t>: Insert element e at the rear of the queue.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dequeue()</a:t>
            </a:r>
            <a:r>
              <a:rPr lang="en"/>
              <a:t>: Remove element at the front of the queue; an error occurs if the queue is empty.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front()</a:t>
            </a:r>
            <a:r>
              <a:rPr lang="en"/>
              <a:t>: Return, but do not remove, a reference to the front element in the queue; an error occurs if the queue is empty.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size()</a:t>
            </a:r>
            <a:r>
              <a:rPr lang="en"/>
              <a:t>: Return the number of elements in the queue.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empty()</a:t>
            </a:r>
            <a:r>
              <a:rPr lang="en"/>
              <a:t>: Return true if the queue is empty and false otherwise.</a:t>
            </a:r>
          </a:p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02 at 6.02.39 AM.png"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3550" y="368826"/>
            <a:ext cx="5636662" cy="46651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STL Queue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#include &lt;queue&gt;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using std::queue; // make queue accessible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queue myQueue; // a queue of floats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Similar to other STL containers, queue doesn't throw exceptions. It may very well cause the program to crash though.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STL queue has a back() method too and calls enqueue and dequeue, push and pop respectively.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informal interface for queue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template class Queue { // an interface for a queue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public: </a:t>
            </a:r>
          </a:p>
          <a:p>
            <a:pPr indent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 size() const; // number of items in queue </a:t>
            </a:r>
          </a:p>
          <a:p>
            <a:pPr indent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bool empty() const; // is the queue empty? </a:t>
            </a:r>
          </a:p>
          <a:p>
            <a:pPr indent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 E&amp; front() const throw(QueueEmpty); // the front element </a:t>
            </a:r>
          </a:p>
          <a:p>
            <a:pPr indent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enqueue (const E&amp; e); // enqueue element at rear </a:t>
            </a:r>
          </a:p>
          <a:p>
            <a:pPr indent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void dequeue() throw(QueueEmpty); // dequeue element at front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};</a:t>
            </a:r>
          </a:p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Make it a formal interface (an abstract class)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template class Queue { // an interface for a queue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public: </a:t>
            </a:r>
          </a:p>
          <a:p>
            <a:pPr indent="38735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en">
                <a:solidFill>
                  <a:srgbClr val="FF0000"/>
                </a:solidFill>
              </a:rPr>
              <a:t>virtual</a:t>
            </a:r>
            <a:r>
              <a:rPr lang="en">
                <a:solidFill>
                  <a:srgbClr val="FF0000"/>
                </a:solidFill>
              </a:rPr>
              <a:t> </a:t>
            </a:r>
            <a:r>
              <a:rPr lang="en"/>
              <a:t>int size() const</a:t>
            </a:r>
            <a:r>
              <a:rPr lang="en">
                <a:solidFill>
                  <a:srgbClr val="FF0000"/>
                </a:solidFill>
              </a:rPr>
              <a:t> </a:t>
            </a:r>
            <a:r>
              <a:rPr b="1" lang="en">
                <a:solidFill>
                  <a:srgbClr val="FF0000"/>
                </a:solidFill>
              </a:rPr>
              <a:t>= 0</a:t>
            </a:r>
            <a:r>
              <a:rPr lang="en"/>
              <a:t>; // number of items in queue </a:t>
            </a:r>
          </a:p>
          <a:p>
            <a:pPr indent="38735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bool empty() const; // is the queue empty? </a:t>
            </a:r>
          </a:p>
          <a:p>
            <a:pPr indent="38735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const E&amp; front() const throw(QueueEmpty); // the front element </a:t>
            </a:r>
          </a:p>
          <a:p>
            <a:pPr indent="38735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void enqueue (const E&amp; e); // enqueue element at rear </a:t>
            </a:r>
          </a:p>
          <a:p>
            <a:pPr indent="38735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void dequeue() throw(QueueEmpty); // dequeue element at front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};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array based implementation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time complexity of functions if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the </a:t>
            </a:r>
            <a:r>
              <a:rPr b="1" lang="en"/>
              <a:t>front</a:t>
            </a:r>
            <a:r>
              <a:rPr lang="en"/>
              <a:t> of the queue is index 0 of the array?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the </a:t>
            </a:r>
            <a:r>
              <a:rPr b="1" lang="en"/>
              <a:t>rear</a:t>
            </a:r>
            <a:r>
              <a:rPr lang="en"/>
              <a:t> of the queue is index 0 of the array?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Can we have an array based implementation where all operations are of O(1)?</a:t>
            </a:r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439475" y="3678575"/>
            <a:ext cx="8171100" cy="11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</a:rPr>
              <a:t>We keep three variables f, r, and n for front, rear and size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</a:rPr>
              <a:t>We use modulo operation to wrap around the array</a:t>
            </a:r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an Array in a Circular Way</a:t>
            </a:r>
          </a:p>
        </p:txBody>
      </p:sp>
      <p:pic>
        <p:nvPicPr>
          <p:cNvPr descr="Screen Shot 2017-10-02 at 6.14.29 AM.png"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475" y="1222288"/>
            <a:ext cx="3981950" cy="13273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10-02 at 6.14.33 AM.png"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4400" y="1243300"/>
            <a:ext cx="3981950" cy="1262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10-02 at 6.14.41 AM.png" id="114" name="Shape 1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" y="2397200"/>
            <a:ext cx="8171101" cy="113425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