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Structures &amp; 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5293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Binary </a:t>
            </a:r>
            <a:r>
              <a:rPr lang="en" sz="3600">
                <a:solidFill>
                  <a:schemeClr val="dk1"/>
                </a:solidFill>
              </a:rPr>
              <a:t>Trees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Definitions &amp; Linked Structures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Golnar Sheikhshab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2.43 PM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250" y="228600"/>
            <a:ext cx="6750500" cy="4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3.08 PM.pn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424" y="228600"/>
            <a:ext cx="6710876" cy="477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5.37 PM.pn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88525"/>
            <a:ext cx="8520600" cy="3003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6.01 PM.pn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447200"/>
            <a:ext cx="8712949" cy="158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7 at 4.18.43 PM.png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933500"/>
            <a:ext cx="8304549" cy="29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6.09 PM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1500"/>
            <a:ext cx="8747000" cy="39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9.45 PM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400" y="304800"/>
            <a:ext cx="7184176" cy="46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20.58 PM.png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47624"/>
            <a:ext cx="8414104" cy="437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Complexity Analysis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21.43 PM.png"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95175"/>
            <a:ext cx="8315875" cy="30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ADT Tree is not nearly as standard as stack &amp; queue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People define insert and remove according to their problem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Do I need to insert to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position?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only root?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only leaves?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What do I do if it's a binary tree and the node already has both left and right?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 I need to remove from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position?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only root?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only leaves?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What do I do with the children of a node that I am removing?</a:t>
            </a: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Constructing a tree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52475"/>
            <a:ext cx="8520600" cy="197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I decide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what I'm putting in a tree?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with what structure?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From file?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With some logic?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306375" y="3071725"/>
            <a:ext cx="82023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Did the code from your book enables me to do what I need to do? Did your book implement tree as a </a:t>
            </a:r>
            <a:r>
              <a:rPr b="1" lang="en" sz="1800" u="sng">
                <a:solidFill>
                  <a:srgbClr val="FF0000"/>
                </a:solidFill>
              </a:rPr>
              <a:t>data</a:t>
            </a:r>
            <a:r>
              <a:rPr lang="en" sz="1800">
                <a:solidFill>
                  <a:schemeClr val="dk2"/>
                </a:solidFill>
              </a:rPr>
              <a:t> structure?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06375" y="3833725"/>
            <a:ext cx="82023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Can you change the code of gTree.h from lab4 to make a binary tree</a:t>
            </a:r>
            <a:r>
              <a:rPr lang="en" sz="1800">
                <a:solidFill>
                  <a:schemeClr val="dk2"/>
                </a:solidFill>
              </a:rPr>
              <a:t>? Would that code enable you to fill a tree from a file? If yes, what are the assumptions? What if you want to fill a tree based on some logic (like in the assignment 3)?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Binary Tree Definitions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Root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Left child, </a:t>
            </a:r>
            <a:r>
              <a:rPr lang="en"/>
              <a:t>Right child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</a:t>
            </a:r>
            <a:r>
              <a:rPr lang="en"/>
              <a:t>eft subtree, Right subtree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Proper, improper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Full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Complete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Recursive Binary Tree Definition: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</a:pPr>
            <a:r>
              <a:rPr lang="en"/>
              <a:t>a binary tree is either empty or consists of: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A node r, called the root of T and storing an element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 binary tree, called the left subtree of 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 binary tree, called the right subtree of T</a:t>
            </a:r>
          </a:p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Screen Shot 2017-10-17 at 4.49.14 PM.pn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925" y="1118022"/>
            <a:ext cx="2644925" cy="19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Reading material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Sections 7.3.1, 7.3.2, 7.3.3, and 7.3.4 of the textbook</a:t>
            </a:r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Binary Tree Examples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3.57.15 PM.pn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45" y="1495875"/>
            <a:ext cx="4362550" cy="3004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7 at 4.00.08 PM.png"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5400" y="1638300"/>
            <a:ext cx="4687200" cy="24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Binary Tree Informal Interface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01.40 PM.pn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863" y="1485900"/>
            <a:ext cx="387667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7 at 4.02.16 PM.png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74" y="1447800"/>
            <a:ext cx="4128931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Binary Trees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04.03 PM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59050"/>
            <a:ext cx="8520600" cy="23487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Properties of Binary Trees (2)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05.19 PM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41800"/>
            <a:ext cx="689283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7 at 4.05.28 PM.png"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49" y="1600200"/>
            <a:ext cx="4510125" cy="165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7 at 4.07.45 PM.png"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597851"/>
            <a:ext cx="8224826" cy="7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06.53 PM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776" y="304800"/>
            <a:ext cx="6708876" cy="474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Linked Structure for Binary Trees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09.32 PM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25" y="2221288"/>
            <a:ext cx="2309051" cy="127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17 at 4.09.43 PM.png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550" y="1364050"/>
            <a:ext cx="4309175" cy="29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C++ Code from the Textbook! (Do I sound impressed?)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17 at 4.12.19 PM.pn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125" y="1627823"/>
            <a:ext cx="7056600" cy="18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