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Structures &amp; 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Vector, Iterator, and List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Golnar Sheikhshab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35500" y="445025"/>
            <a:ext cx="88323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C++ Implementation Based on  Extendable Array (3)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21.23 PM.pn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25" y="1128850"/>
            <a:ext cx="6554676" cy="39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Complexity Analysis of Insert  (with </a:t>
            </a:r>
            <a:r>
              <a:rPr b="1" lang="en"/>
              <a:t>amortization</a:t>
            </a:r>
            <a:r>
              <a:rPr lang="en"/>
              <a:t>)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190750" y="2357275"/>
            <a:ext cx="6641700" cy="83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overcharge the pushes that don't lead to overflow to pay for ones that do. </a:t>
            </a:r>
          </a:p>
        </p:txBody>
      </p:sp>
      <p:pic>
        <p:nvPicPr>
          <p:cNvPr descr="Screen Shot 2017-10-03 at 4.23.38 PM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700" y="3103475"/>
            <a:ext cx="4625324" cy="179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23.22 PM.png"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00" y="2360651"/>
            <a:ext cx="1736150" cy="48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22.56 PM.png"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00" y="1228675"/>
            <a:ext cx="8103874" cy="101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STL Vectors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28.34 PM.pn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166" y="1076275"/>
            <a:ext cx="5073534" cy="39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Iterator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1.56 PM.pn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225" y="3059700"/>
            <a:ext cx="6401000" cy="175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10.59.39 PM.pn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1520228"/>
            <a:ext cx="6652249" cy="15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List ADT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11.01.39 PM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00" y="1190625"/>
            <a:ext cx="7283375" cy="1625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11.01.55 PM.png"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425" y="2838450"/>
            <a:ext cx="6806301" cy="19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11.03.42 PM.png"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625" y="781898"/>
            <a:ext cx="4242499" cy="387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2.11 PM.png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50" y="1191025"/>
            <a:ext cx="6478599" cy="316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35.53 PM.png"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950" y="445025"/>
            <a:ext cx="1719350" cy="121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3" name="Shape 1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2.27 PM.pn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566" y="941525"/>
            <a:ext cx="6630959" cy="4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7.51 PM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924" y="211325"/>
            <a:ext cx="5677950" cy="48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8.47 PM.png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075" y="434900"/>
            <a:ext cx="6535476" cy="455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Vector ADT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06.46 PM.pn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3" y="1157288"/>
            <a:ext cx="814387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8.56 PM.png"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75" y="244525"/>
            <a:ext cx="7850999" cy="45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39.05 PM.pn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125" y="555449"/>
            <a:ext cx="7821474" cy="430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STL List</a:t>
            </a:r>
          </a:p>
        </p:txBody>
      </p:sp>
      <p:pic>
        <p:nvPicPr>
          <p:cNvPr descr="Screen Shot 2017-10-03 at 4.41.14 PM.png"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975" y="1133475"/>
            <a:ext cx="6192876" cy="108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41.24 PM.png"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48" y="2047875"/>
            <a:ext cx="6557949" cy="26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STL Containers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43.08 PM.png"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1133475"/>
            <a:ext cx="65722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44.10 PM.png"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554825"/>
            <a:ext cx="7626775" cy="244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45.30 PM.png"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89400"/>
            <a:ext cx="7875724" cy="21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Constant Iterators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57.12 PM.png"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49" y="1143000"/>
            <a:ext cx="7441875" cy="19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STL Iterator-Based Container Functions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59.03 PM.png"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133475"/>
            <a:ext cx="5711200" cy="252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59.13 PM.png"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50" y="3681425"/>
            <a:ext cx="5417825" cy="12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STL Algorithms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5.03.16 PM.png"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75" y="1114525"/>
            <a:ext cx="6505375" cy="38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11.10.29 PM.png"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28" y="0"/>
            <a:ext cx="531694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Reading material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Sections 6.1 and 6.2 from the textbook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06.57 PM.pn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925" y="357188"/>
            <a:ext cx="501015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Simple Array Based Implementation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10.42 PM.pn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243013"/>
            <a:ext cx="77343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10.52 PM.png"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175" y="3319463"/>
            <a:ext cx="63436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Simple Array Based Implementation (2)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11.04 PM.pn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3" y="1204913"/>
            <a:ext cx="76485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11.12 PM.png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838" y="2938463"/>
            <a:ext cx="641032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Complexity Analysis of Array Based Implementation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13.35 PM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00" y="1154725"/>
            <a:ext cx="8520600" cy="363490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/>
              <a:t>hen an </a:t>
            </a:r>
            <a:r>
              <a:rPr b="1" lang="en"/>
              <a:t>overflow</a:t>
            </a:r>
            <a:r>
              <a:rPr lang="en"/>
              <a:t> occurs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Allocate a new array B of capacity N 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Copy A[i] to B[i], for i = 0,...,N −1 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Deallocate A and reassign A to point to the new array B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Extendable Array Implementation</a:t>
            </a:r>
          </a:p>
        </p:txBody>
      </p:sp>
      <p:pic>
        <p:nvPicPr>
          <p:cNvPr descr="Screen Shot 2017-10-03 at 4.16.00 PM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7317"/>
            <a:ext cx="9143999" cy="161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 C++ Implementation Based on  Extendable Array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16.59 PM.pn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75" y="1152475"/>
            <a:ext cx="6659875" cy="38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35500" y="445025"/>
            <a:ext cx="90267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C++ Implementation Based on  Extendable Array (2)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3 at 4.18.50 PM.pn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52" y="1076275"/>
            <a:ext cx="4906549" cy="306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03 at 4.20.13 PM.pn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00" y="4019550"/>
            <a:ext cx="4994901" cy="10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