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5" Type="http://schemas.openxmlformats.org/officeDocument/2006/relationships/image" Target="../media/image12.png"/><Relationship Id="rId6" Type="http://schemas.openxmlformats.org/officeDocument/2006/relationships/image" Target="../media/image2.png"/><Relationship Id="rId7" Type="http://schemas.openxmlformats.org/officeDocument/2006/relationships/image" Target="../media/image7.png"/><Relationship Id="rId8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9.png"/><Relationship Id="rId5" Type="http://schemas.openxmlformats.org/officeDocument/2006/relationships/image" Target="../media/image1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Justification Techniques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Simple Justification Techniques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Counterexample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Proof by contradiction (contra attack)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Induction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Loop Invariant</a:t>
            </a:r>
          </a:p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Counterexample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To show some predicate is not correct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26 at 8.10.23 PM.png" id="69" name="Shape 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8600" y="1940823"/>
            <a:ext cx="7688075" cy="6765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0.30 PM.png" id="70" name="Shape 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2784425"/>
            <a:ext cx="8166449" cy="8451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Contra Attack</a:t>
            </a:r>
          </a:p>
        </p:txBody>
      </p:sp>
      <p:pic>
        <p:nvPicPr>
          <p:cNvPr descr="Screen Shot 2017-09-26 at 8.10.37 PM.png"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2525" y="1762675"/>
            <a:ext cx="7018849" cy="3352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7.29 PM.png"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61450" y="1124224"/>
            <a:ext cx="1533525" cy="4476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7.18 PM.png"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64375" y="1214712"/>
            <a:ext cx="581025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7.13 PM.png" id="80" name="Shape 8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170725" y="1152787"/>
            <a:ext cx="1085850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0.44 PM.png" id="81" name="Shape 8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1000" y="2021725"/>
            <a:ext cx="7324124" cy="90629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0.51 PM.png" id="82" name="Shape 8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81000" y="3080425"/>
            <a:ext cx="7018849" cy="4413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0.57 PM.png" id="83" name="Shape 8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381000" y="3401525"/>
            <a:ext cx="7453624" cy="17529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Induction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69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A very important tool for proving many complexities. 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Also, the main tool for showing the correctness of recursive algorithms. </a:t>
            </a:r>
          </a:p>
        </p:txBody>
      </p:sp>
      <p:pic>
        <p:nvPicPr>
          <p:cNvPr descr="Screen Shot 2017-09-26 at 8.11.14 PM.png"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4800" y="1903550"/>
            <a:ext cx="7736949" cy="10018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1.29 PM.png" id="92" name="Shape 9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2905350"/>
            <a:ext cx="6705600" cy="6465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1.35 PM.png" id="93" name="Shape 9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800" y="3514949"/>
            <a:ext cx="7378850" cy="155227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Screen Shot 2017-09-26 at 8.11.54 PM.png"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3750" y="152400"/>
            <a:ext cx="5122649" cy="10025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2.11 PM.png"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799" y="1274975"/>
            <a:ext cx="5122649" cy="53997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6 at 8.12.22 PM.png" id="101" name="Shape 10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4800" y="1815299"/>
            <a:ext cx="5989425" cy="3328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 invariant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Great tool for proving correctness of iterative or even recursive algorithm</a:t>
            </a:r>
            <a:r>
              <a:rPr lang="en"/>
              <a:t>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26 at 8.13.27 PM.png"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689875"/>
            <a:ext cx="6546299" cy="260095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  <p:sp>
        <p:nvSpPr>
          <p:cNvPr id="111" name="Shape 111"/>
          <p:cNvSpPr txBox="1"/>
          <p:nvPr/>
        </p:nvSpPr>
        <p:spPr>
          <a:xfrm>
            <a:off x="607675" y="4405625"/>
            <a:ext cx="69447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loop invariant:  x  is not equal to any of the first elements of A.</a:t>
            </a: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Loop invariant (2)</a:t>
            </a:r>
          </a:p>
        </p:txBody>
      </p:sp>
      <p:sp>
        <p:nvSpPr>
          <p:cNvPr id="117" name="Shape 117"/>
          <p:cNvSpPr txBox="1"/>
          <p:nvPr/>
        </p:nvSpPr>
        <p:spPr>
          <a:xfrm>
            <a:off x="311700" y="9238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bool solutionExists(int i){ // there is a solution that is consistent with the board so far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if (i &gt;=n ) // base case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return true; // the board is a complete solution.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for (int j=0; j&lt;n; j++){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if (valid(i,j)){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        board[i]=j;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        print_until(i);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        if (solutionExists(i+1))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                return true;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     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        return false;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rgbClr val="595959"/>
                </a:solidFill>
              </a:rPr>
              <a:t>}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2558975" y="4666050"/>
            <a:ext cx="57621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Loop invariant: queens in board[0]....board[i] don't threaten each other.</a:t>
            </a:r>
          </a:p>
        </p:txBody>
      </p:sp>
      <p:sp>
        <p:nvSpPr>
          <p:cNvPr id="119" name="Shape 1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4.3 of your textbook</a:t>
            </a:r>
          </a:p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